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0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7"/>
  </p:notesMasterIdLst>
  <p:sldIdLst>
    <p:sldId id="258" r:id="rId2"/>
    <p:sldId id="318" r:id="rId3"/>
    <p:sldId id="259" r:id="rId4"/>
    <p:sldId id="298" r:id="rId5"/>
    <p:sldId id="286" r:id="rId6"/>
    <p:sldId id="347" r:id="rId7"/>
    <p:sldId id="328" r:id="rId8"/>
    <p:sldId id="305" r:id="rId9"/>
    <p:sldId id="316" r:id="rId10"/>
    <p:sldId id="301" r:id="rId11"/>
    <p:sldId id="337" r:id="rId12"/>
    <p:sldId id="338" r:id="rId13"/>
    <p:sldId id="352" r:id="rId14"/>
    <p:sldId id="323" r:id="rId15"/>
    <p:sldId id="325" r:id="rId16"/>
    <p:sldId id="322" r:id="rId17"/>
    <p:sldId id="332" r:id="rId18"/>
    <p:sldId id="321" r:id="rId19"/>
    <p:sldId id="308" r:id="rId20"/>
    <p:sldId id="334" r:id="rId21"/>
    <p:sldId id="307" r:id="rId22"/>
    <p:sldId id="327" r:id="rId23"/>
    <p:sldId id="326" r:id="rId24"/>
    <p:sldId id="353" r:id="rId25"/>
    <p:sldId id="331" r:id="rId26"/>
    <p:sldId id="350" r:id="rId27"/>
    <p:sldId id="343" r:id="rId28"/>
    <p:sldId id="342" r:id="rId29"/>
    <p:sldId id="340" r:id="rId30"/>
    <p:sldId id="341" r:id="rId31"/>
    <p:sldId id="319" r:id="rId32"/>
    <p:sldId id="348" r:id="rId33"/>
    <p:sldId id="351" r:id="rId34"/>
    <p:sldId id="354" r:id="rId35"/>
    <p:sldId id="304" r:id="rId36"/>
  </p:sldIdLst>
  <p:sldSz cx="9144000" cy="6858000" type="screen4x3"/>
  <p:notesSz cx="6858000" cy="9144000"/>
  <p:defaultTextStyle>
    <a:defPPr>
      <a:defRPr lang="en-US"/>
    </a:defPPr>
    <a:lvl1pPr marL="0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314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627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940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255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566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882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4194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505" algn="l" defTabSz="9126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EF7B13"/>
    <a:srgbClr val="0A7D14"/>
    <a:srgbClr val="007D00"/>
    <a:srgbClr val="0A7D21"/>
    <a:srgbClr val="0A7D00"/>
    <a:srgbClr val="147D00"/>
    <a:srgbClr val="006E00"/>
    <a:srgbClr val="0A780A"/>
    <a:srgbClr val="0A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78" autoAdjust="0"/>
    <p:restoredTop sz="94019" autoAdjust="0"/>
  </p:normalViewPr>
  <p:slideViewPr>
    <p:cSldViewPr>
      <p:cViewPr varScale="1">
        <p:scale>
          <a:sx n="85" d="100"/>
          <a:sy n="85" d="100"/>
        </p:scale>
        <p:origin x="144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aviafavero\Documents\Indicadores\Indicador%20de%20Gest&#227;o%20de%20Leito%202018%20(2)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Alta Posto x</a:t>
            </a:r>
            <a:r>
              <a:rPr lang="pt-BR" baseline="0"/>
              <a:t> Alta Eletiva</a:t>
            </a:r>
            <a:endParaRPr lang="pt-BR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 x AE'!$A$6:$A$7</c:f>
              <c:strCache>
                <c:ptCount val="1"/>
                <c:pt idx="0">
                  <c:v>Variação de tempo, da Alta Posto x até a recepção Eletiva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'TA x AE'!$B$6:$N$6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'TA x AE'!$B$7:$N$7</c:f>
              <c:numCache>
                <c:formatCode>h:mm;@</c:formatCode>
                <c:ptCount val="13"/>
                <c:pt idx="0">
                  <c:v>1.5277777777777777E-2</c:v>
                </c:pt>
                <c:pt idx="1">
                  <c:v>6.9444444444444441E-3</c:v>
                </c:pt>
                <c:pt idx="2" formatCode="h:mm">
                  <c:v>9.0277777777777787E-3</c:v>
                </c:pt>
                <c:pt idx="3" formatCode="h:mm">
                  <c:v>6.9444444444444441E-3</c:v>
                </c:pt>
                <c:pt idx="4">
                  <c:v>1.0416666666666666E-2</c:v>
                </c:pt>
                <c:pt idx="5">
                  <c:v>1.4583333333333332E-2</c:v>
                </c:pt>
                <c:pt idx="12">
                  <c:v>1.0416666666666666E-2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5-4F4B-866F-2472C90A86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8810688"/>
        <c:axId val="139267376"/>
        <c:axId val="0"/>
      </c:bar3DChart>
      <c:catAx>
        <c:axId val="138810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267376"/>
        <c:crosses val="autoZero"/>
        <c:auto val="1"/>
        <c:lblAlgn val="ctr"/>
        <c:lblOffset val="100"/>
        <c:noMultiLvlLbl val="0"/>
      </c:catAx>
      <c:valAx>
        <c:axId val="139267376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3881068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Alta Eletiva x Solicitação Higiene 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'TAE x SH'!$A$6:$A$7</c:f>
              <c:strCache>
                <c:ptCount val="1"/>
                <c:pt idx="0">
                  <c:v>Tempo da Alta Eletiva x Solicitação Higiene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'TAE x SH'!$B$6:$N$6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'TAE x SH'!$B$7:$N$7</c:f>
              <c:numCache>
                <c:formatCode>h:mm;@</c:formatCode>
                <c:ptCount val="13"/>
                <c:pt idx="0">
                  <c:v>0</c:v>
                </c:pt>
                <c:pt idx="1">
                  <c:v>6.9444444444444447E-4</c:v>
                </c:pt>
                <c:pt idx="2" formatCode="h:mm">
                  <c:v>0</c:v>
                </c:pt>
                <c:pt idx="3">
                  <c:v>6.9444444444444447E-4</c:v>
                </c:pt>
                <c:pt idx="4">
                  <c:v>0</c:v>
                </c:pt>
                <c:pt idx="5">
                  <c:v>0</c:v>
                </c:pt>
                <c:pt idx="12" formatCode="h:mm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7-4650-BBEF-4A81F9DED0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9767048"/>
        <c:axId val="139767432"/>
        <c:axId val="0"/>
      </c:bar3DChart>
      <c:catAx>
        <c:axId val="1397670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767432"/>
        <c:crosses val="autoZero"/>
        <c:auto val="1"/>
        <c:lblAlgn val="ctr"/>
        <c:lblOffset val="100"/>
        <c:noMultiLvlLbl val="0"/>
      </c:catAx>
      <c:valAx>
        <c:axId val="139767432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3976704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Solicitação x Inicio</a:t>
            </a:r>
            <a:r>
              <a:rPr lang="pt-BR" baseline="0"/>
              <a:t> da Higienização</a:t>
            </a:r>
            <a:endParaRPr lang="pt-BR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'S x IH'!$A$6:$A$7</c:f>
              <c:strCache>
                <c:ptCount val="1"/>
                <c:pt idx="0">
                  <c:v>Solicitação x Inicio da Higienização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('S x IH'!$B$6:$C$6,'S x IH'!$D$6:$N$6)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'S x IH'!$B$7:$N$7</c:f>
              <c:numCache>
                <c:formatCode>h:mm</c:formatCode>
                <c:ptCount val="13"/>
                <c:pt idx="0" formatCode="h:mm;@">
                  <c:v>2.4999999999999998E-2</c:v>
                </c:pt>
                <c:pt idx="1">
                  <c:v>2.4999999999999998E-2</c:v>
                </c:pt>
                <c:pt idx="2">
                  <c:v>2.1527777777777781E-2</c:v>
                </c:pt>
                <c:pt idx="3" formatCode="h:mm;@">
                  <c:v>2.013888888888889E-2</c:v>
                </c:pt>
                <c:pt idx="4" formatCode="h:mm;@">
                  <c:v>2.7083333333333334E-2</c:v>
                </c:pt>
                <c:pt idx="5" formatCode="h:mm;@">
                  <c:v>2.4305555555555556E-2</c:v>
                </c:pt>
                <c:pt idx="12">
                  <c:v>2.0833333333333332E-2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B6-4E9B-95C6-6823962B9B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9824608"/>
        <c:axId val="139829088"/>
        <c:axId val="0"/>
      </c:bar3DChart>
      <c:catAx>
        <c:axId val="139824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829088"/>
        <c:crosses val="autoZero"/>
        <c:auto val="1"/>
        <c:lblAlgn val="ctr"/>
        <c:lblOffset val="100"/>
        <c:noMultiLvlLbl val="0"/>
      </c:catAx>
      <c:valAx>
        <c:axId val="139829088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3982460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Liberação</a:t>
            </a:r>
            <a:r>
              <a:rPr lang="pt-BR" baseline="0"/>
              <a:t> Rouparia</a:t>
            </a:r>
            <a:endParaRPr lang="pt-BR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TLR!$A$6</c:f>
              <c:strCache>
                <c:ptCount val="1"/>
                <c:pt idx="0">
                  <c:v>Tempo de Liberação Rouparia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TLR!$B$6:$N$6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TLR!$B$7:$N$7</c:f>
              <c:numCache>
                <c:formatCode>h:mm;@</c:formatCode>
                <c:ptCount val="13"/>
                <c:pt idx="0">
                  <c:v>7.6388888888888886E-3</c:v>
                </c:pt>
                <c:pt idx="1">
                  <c:v>1.9444444444444445E-2</c:v>
                </c:pt>
                <c:pt idx="2" formatCode="h:mm">
                  <c:v>1.9444444444444445E-2</c:v>
                </c:pt>
                <c:pt idx="3">
                  <c:v>2.2916666666666669E-2</c:v>
                </c:pt>
                <c:pt idx="4">
                  <c:v>1.9444444444444445E-2</c:v>
                </c:pt>
                <c:pt idx="5">
                  <c:v>2.0833333333333332E-2</c:v>
                </c:pt>
                <c:pt idx="12" formatCode="h:mm">
                  <c:v>1.5972222222222224E-2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8-4F87-9D7C-F48F1E68A4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9871472"/>
        <c:axId val="100382064"/>
        <c:axId val="0"/>
      </c:bar3DChart>
      <c:catAx>
        <c:axId val="1398714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00382064"/>
        <c:crosses val="autoZero"/>
        <c:auto val="1"/>
        <c:lblAlgn val="ctr"/>
        <c:lblOffset val="100"/>
        <c:noMultiLvlLbl val="0"/>
      </c:catAx>
      <c:valAx>
        <c:axId val="100382064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39871472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Liberação Total de</a:t>
            </a:r>
            <a:r>
              <a:rPr lang="pt-BR" baseline="0"/>
              <a:t> Liberação</a:t>
            </a:r>
            <a:r>
              <a:rPr lang="pt-BR"/>
              <a:t> do Leito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TTL!$A$6</c:f>
              <c:strCache>
                <c:ptCount val="1"/>
                <c:pt idx="0">
                  <c:v>Tempo Total de Liberação do Leito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TTL!$B$6:$N$6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Média/17</c:v>
                </c:pt>
              </c:strCache>
            </c:strRef>
          </c:cat>
          <c:val>
            <c:numRef>
              <c:f>TTL!$B$7:$N$7</c:f>
              <c:numCache>
                <c:formatCode>h:mm;@</c:formatCode>
                <c:ptCount val="13"/>
                <c:pt idx="0">
                  <c:v>5.9027777777777783E-2</c:v>
                </c:pt>
                <c:pt idx="1">
                  <c:v>9.0277777777777776E-2</c:v>
                </c:pt>
                <c:pt idx="2" formatCode="h:mm">
                  <c:v>8.4722222222222213E-2</c:v>
                </c:pt>
                <c:pt idx="3">
                  <c:v>5.8333333333333327E-2</c:v>
                </c:pt>
                <c:pt idx="4">
                  <c:v>8.1944444444444445E-2</c:v>
                </c:pt>
                <c:pt idx="5">
                  <c:v>9.2361111111111116E-2</c:v>
                </c:pt>
                <c:pt idx="12" formatCode="h:mm">
                  <c:v>9.1666666666666674E-2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C-4004-BEBA-ACD5DAA4328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0382848"/>
        <c:axId val="100383240"/>
        <c:axId val="0"/>
      </c:bar3DChart>
      <c:catAx>
        <c:axId val="1003828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00383240"/>
        <c:crosses val="autoZero"/>
        <c:auto val="1"/>
        <c:lblAlgn val="ctr"/>
        <c:lblOffset val="100"/>
        <c:noMultiLvlLbl val="0"/>
      </c:catAx>
      <c:valAx>
        <c:axId val="100383240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0038284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Liberação Higiene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TLB!$A$6</c:f>
              <c:strCache>
                <c:ptCount val="1"/>
                <c:pt idx="0">
                  <c:v>Tempo de Liberação Higienização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TLB!$B$6:$N$6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TLB!$B$7:$N$7</c:f>
              <c:numCache>
                <c:formatCode>h:mm</c:formatCode>
                <c:ptCount val="13"/>
                <c:pt idx="0" formatCode="h:mm;@">
                  <c:v>7.6388888888888886E-3</c:v>
                </c:pt>
                <c:pt idx="1">
                  <c:v>5.5555555555555558E-3</c:v>
                </c:pt>
                <c:pt idx="2">
                  <c:v>4.1666666666666666E-3</c:v>
                </c:pt>
                <c:pt idx="3">
                  <c:v>4.1666666666666666E-3</c:v>
                </c:pt>
                <c:pt idx="4" formatCode="h:mm;@">
                  <c:v>7.6388888888888886E-3</c:v>
                </c:pt>
                <c:pt idx="5" formatCode="h:mm;@">
                  <c:v>4.8611111111111112E-3</c:v>
                </c:pt>
                <c:pt idx="12">
                  <c:v>6.9444444444444441E-3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4-4BF7-82BD-19448EEFE4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0384024"/>
        <c:axId val="100384416"/>
        <c:axId val="0"/>
      </c:bar3DChart>
      <c:catAx>
        <c:axId val="1003840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00384416"/>
        <c:crosses val="autoZero"/>
        <c:auto val="1"/>
        <c:lblAlgn val="ctr"/>
        <c:lblOffset val="100"/>
        <c:noMultiLvlLbl val="0"/>
      </c:catAx>
      <c:valAx>
        <c:axId val="100384416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0038402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Limpeza Terminal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'L. Terminal'!$A$8:$A$9</c:f>
              <c:strCache>
                <c:ptCount val="1"/>
                <c:pt idx="0">
                  <c:v>Limpeza Terminal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'L. Terminal'!$B$8:$N$8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Média/17</c:v>
                </c:pt>
              </c:strCache>
            </c:strRef>
          </c:cat>
          <c:val>
            <c:numRef>
              <c:f>'L. Terminal'!$B$9:$N$9</c:f>
              <c:numCache>
                <c:formatCode>h:mm;@</c:formatCode>
                <c:ptCount val="13"/>
                <c:pt idx="0">
                  <c:v>3.125E-2</c:v>
                </c:pt>
                <c:pt idx="1">
                  <c:v>3.1944444444444449E-2</c:v>
                </c:pt>
                <c:pt idx="2" formatCode="h:mm">
                  <c:v>3.125E-2</c:v>
                </c:pt>
                <c:pt idx="3">
                  <c:v>3.1944444444444449E-2</c:v>
                </c:pt>
                <c:pt idx="4">
                  <c:v>3.3333333333333333E-2</c:v>
                </c:pt>
                <c:pt idx="5">
                  <c:v>3.3333333333333333E-2</c:v>
                </c:pt>
                <c:pt idx="12" formatCode="h:mm">
                  <c:v>3.4722222222222224E-2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BA-48C2-A7FD-40577C10AF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9469808"/>
        <c:axId val="139470200"/>
        <c:axId val="0"/>
      </c:bar3DChart>
      <c:catAx>
        <c:axId val="1394698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470200"/>
        <c:crosses val="autoZero"/>
        <c:auto val="1"/>
        <c:lblAlgn val="ctr"/>
        <c:lblOffset val="100"/>
        <c:noMultiLvlLbl val="0"/>
      </c:catAx>
      <c:valAx>
        <c:axId val="139470200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3946980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Limpeza</a:t>
            </a:r>
            <a:r>
              <a:rPr lang="pt-BR" baseline="0"/>
              <a:t> Concorrente</a:t>
            </a:r>
            <a:endParaRPr lang="pt-BR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036727330190417E-2"/>
          <c:y val="0.28423082531350247"/>
          <c:w val="0.9425106665964339"/>
          <c:h val="0.5189475794692329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L.C!$A$8</c:f>
              <c:strCache>
                <c:ptCount val="1"/>
                <c:pt idx="0">
                  <c:v>Limpeza Concorrente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L.C!$B$8:$N$8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L.C!$B$9:$N$9</c:f>
              <c:numCache>
                <c:formatCode>h:mm;@</c:formatCode>
                <c:ptCount val="13"/>
                <c:pt idx="0">
                  <c:v>1.4583333333333332E-2</c:v>
                </c:pt>
                <c:pt idx="1">
                  <c:v>1.3888888888888888E-2</c:v>
                </c:pt>
                <c:pt idx="2">
                  <c:v>1.3888888888888888E-2</c:v>
                </c:pt>
                <c:pt idx="3">
                  <c:v>1.3888888888888888E-2</c:v>
                </c:pt>
                <c:pt idx="4">
                  <c:v>1.4583333333333332E-2</c:v>
                </c:pt>
                <c:pt idx="5">
                  <c:v>1.5277777777777777E-2</c:v>
                </c:pt>
                <c:pt idx="12">
                  <c:v>1.7361111111111112E-2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9-4BD3-B2F1-24B4CB85DF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9470984"/>
        <c:axId val="139471376"/>
        <c:axId val="0"/>
      </c:bar3DChart>
      <c:catAx>
        <c:axId val="139470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471376"/>
        <c:crosses val="autoZero"/>
        <c:auto val="1"/>
        <c:lblAlgn val="ctr"/>
        <c:lblOffset val="100"/>
        <c:noMultiLvlLbl val="0"/>
      </c:catAx>
      <c:valAx>
        <c:axId val="139471376"/>
        <c:scaling>
          <c:orientation val="minMax"/>
        </c:scaling>
        <c:delete val="1"/>
        <c:axPos val="l"/>
        <c:numFmt formatCode="h:mm;@" sourceLinked="1"/>
        <c:majorTickMark val="out"/>
        <c:minorTickMark val="none"/>
        <c:tickLblPos val="nextTo"/>
        <c:crossAx val="13947098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Limpeza Concorrente até às 12h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'L.C 12h'!$A$8:$A$9</c:f>
              <c:strCache>
                <c:ptCount val="1"/>
                <c:pt idx="0">
                  <c:v>Limpeza Concorrente até às 12h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'L.C 12h'!$B$8:$N$8</c:f>
              <c:strCache>
                <c:ptCount val="13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  <c:pt idx="12">
                  <c:v>Média</c:v>
                </c:pt>
              </c:strCache>
            </c:strRef>
          </c:cat>
          <c:val>
            <c:numRef>
              <c:f>'L.C 12h'!$B$9:$N$9</c:f>
              <c:numCache>
                <c:formatCode>0%</c:formatCode>
                <c:ptCount val="13"/>
                <c:pt idx="0">
                  <c:v>0.68</c:v>
                </c:pt>
                <c:pt idx="1">
                  <c:v>0.7</c:v>
                </c:pt>
                <c:pt idx="2">
                  <c:v>0.65</c:v>
                </c:pt>
                <c:pt idx="3">
                  <c:v>0.65</c:v>
                </c:pt>
                <c:pt idx="4">
                  <c:v>0.68</c:v>
                </c:pt>
                <c:pt idx="5">
                  <c:v>0.66</c:v>
                </c:pt>
                <c:pt idx="1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C-4441-8E9D-6D1678F9C9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9472160"/>
        <c:axId val="139472552"/>
        <c:axId val="0"/>
      </c:bar3DChart>
      <c:catAx>
        <c:axId val="139472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472552"/>
        <c:crosses val="autoZero"/>
        <c:auto val="1"/>
        <c:lblAlgn val="ctr"/>
        <c:lblOffset val="100"/>
        <c:noMultiLvlLbl val="0"/>
      </c:catAx>
      <c:valAx>
        <c:axId val="1394725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39472160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547227075779465E-2"/>
          <c:y val="7.7037099500280468E-2"/>
          <c:w val="0.52792139257254245"/>
          <c:h val="0.76655472167125571"/>
        </c:manualLayout>
      </c:layout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Recomendação Hosp. Unimed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0CA-4B28-9E96-25302EC2573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A291-4B94-9046-9DC424FCC01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A291-4B94-9046-9DC424FCC01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A291-4B94-9046-9DC424FCC0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Planilha1!$A$2:$A$5</c:f>
              <c:strCache>
                <c:ptCount val="4"/>
                <c:pt idx="0">
                  <c:v>SIM</c:v>
                </c:pt>
                <c:pt idx="1">
                  <c:v>NÃO</c:v>
                </c:pt>
                <c:pt idx="2">
                  <c:v>PARCIALMENTE SIM</c:v>
                </c:pt>
                <c:pt idx="3">
                  <c:v>PARCIALMENTE NÃO</c:v>
                </c:pt>
              </c:strCache>
            </c:strRef>
          </c:cat>
          <c:val>
            <c:numRef>
              <c:f>Planilha1!$B$2:$B$5</c:f>
              <c:numCache>
                <c:formatCode>0%</c:formatCode>
                <c:ptCount val="4"/>
                <c:pt idx="0">
                  <c:v>0.82</c:v>
                </c:pt>
                <c:pt idx="1">
                  <c:v>0.02</c:v>
                </c:pt>
                <c:pt idx="2">
                  <c:v>0.15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CA-4B28-9E96-25302EC25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894044601104929"/>
          <c:y val="0.19973730811393459"/>
          <c:w val="0.32277209097979015"/>
          <c:h val="0.462811224807793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4B1D2E-2709-4568-B90E-A1E47194BA4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6686E30-1473-44F8-A78C-6FAB8983144E}">
      <dgm:prSet phldrT="[Texto]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b="1" dirty="0"/>
            <a:t>NUTRIÇÃO</a:t>
          </a:r>
        </a:p>
      </dgm:t>
    </dgm:pt>
    <dgm:pt modelId="{20670804-60D3-446A-85B6-9B4B2F4F3C05}" type="parTrans" cxnId="{6619E4E3-A3BC-4E37-894D-E6D71C30D108}">
      <dgm:prSet/>
      <dgm:spPr/>
      <dgm:t>
        <a:bodyPr/>
        <a:lstStyle/>
        <a:p>
          <a:endParaRPr lang="pt-BR"/>
        </a:p>
      </dgm:t>
    </dgm:pt>
    <dgm:pt modelId="{6E93A0E4-2E1E-47E2-920B-C1BE666F101B}" type="sibTrans" cxnId="{6619E4E3-A3BC-4E37-894D-E6D71C30D108}">
      <dgm:prSet/>
      <dgm:spPr/>
      <dgm:t>
        <a:bodyPr/>
        <a:lstStyle/>
        <a:p>
          <a:endParaRPr lang="pt-BR"/>
        </a:p>
      </dgm:t>
    </dgm:pt>
    <dgm:pt modelId="{38B98186-84B7-4A0D-A8F6-8B7B6D11943B}">
      <dgm:prSet phldrT="[Texto]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b="1" dirty="0"/>
            <a:t>CONTROLE DE PRAGAS</a:t>
          </a:r>
        </a:p>
      </dgm:t>
    </dgm:pt>
    <dgm:pt modelId="{119DCC49-2503-444B-A012-D57DFE5F093A}" type="parTrans" cxnId="{24F7B57C-2BE2-4418-B78D-D20BB39D2191}">
      <dgm:prSet/>
      <dgm:spPr/>
      <dgm:t>
        <a:bodyPr/>
        <a:lstStyle/>
        <a:p>
          <a:endParaRPr lang="pt-BR"/>
        </a:p>
      </dgm:t>
    </dgm:pt>
    <dgm:pt modelId="{4143E17A-8698-4581-BF47-2EBA37545C2C}" type="sibTrans" cxnId="{24F7B57C-2BE2-4418-B78D-D20BB39D2191}">
      <dgm:prSet/>
      <dgm:spPr/>
      <dgm:t>
        <a:bodyPr/>
        <a:lstStyle/>
        <a:p>
          <a:endParaRPr lang="pt-BR"/>
        </a:p>
      </dgm:t>
    </dgm:pt>
    <dgm:pt modelId="{EDC4285C-2D9E-459D-B3E9-03D79334513B}">
      <dgm:prSet phldrT="[Texto]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b="1" dirty="0"/>
            <a:t>HIGIENIZAÇÃO RESÍDUOS</a:t>
          </a:r>
        </a:p>
      </dgm:t>
    </dgm:pt>
    <dgm:pt modelId="{650D1AAD-EB64-4EA0-ACCC-9DA669772A42}" type="parTrans" cxnId="{1FC4081F-7B16-4EC0-AB10-DB4E00D050AA}">
      <dgm:prSet/>
      <dgm:spPr/>
      <dgm:t>
        <a:bodyPr/>
        <a:lstStyle/>
        <a:p>
          <a:endParaRPr lang="pt-BR"/>
        </a:p>
      </dgm:t>
    </dgm:pt>
    <dgm:pt modelId="{705ED109-ED68-48C1-9331-92B9EC717B2D}" type="sibTrans" cxnId="{1FC4081F-7B16-4EC0-AB10-DB4E00D050AA}">
      <dgm:prSet/>
      <dgm:spPr/>
      <dgm:t>
        <a:bodyPr/>
        <a:lstStyle/>
        <a:p>
          <a:endParaRPr lang="pt-BR"/>
        </a:p>
      </dgm:t>
    </dgm:pt>
    <dgm:pt modelId="{C6F208FB-73C1-4FB2-B44A-2EAEF0B55761}">
      <dgm:prSet phldrT="[Texto]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b="1" dirty="0"/>
            <a:t>GOVERNANÇA LAVANDERIA</a:t>
          </a:r>
        </a:p>
      </dgm:t>
    </dgm:pt>
    <dgm:pt modelId="{07D00E6B-9515-48D4-9D80-3D5B81647AD6}" type="parTrans" cxnId="{32FD8A65-FDD0-4F2C-9443-34D1D35C0CB3}">
      <dgm:prSet/>
      <dgm:spPr/>
      <dgm:t>
        <a:bodyPr/>
        <a:lstStyle/>
        <a:p>
          <a:endParaRPr lang="pt-BR"/>
        </a:p>
      </dgm:t>
    </dgm:pt>
    <dgm:pt modelId="{48A9D0C5-701C-4CE7-852B-FC9AED555524}" type="sibTrans" cxnId="{32FD8A65-FDD0-4F2C-9443-34D1D35C0CB3}">
      <dgm:prSet/>
      <dgm:spPr/>
      <dgm:t>
        <a:bodyPr/>
        <a:lstStyle/>
        <a:p>
          <a:endParaRPr lang="pt-BR"/>
        </a:p>
      </dgm:t>
    </dgm:pt>
    <dgm:pt modelId="{B991324C-0B82-4A26-9B15-EC4349DC741B}">
      <dgm:prSet phldrT="[Texto]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b="1" dirty="0"/>
            <a:t>MANUTENÇÃO</a:t>
          </a:r>
        </a:p>
      </dgm:t>
    </dgm:pt>
    <dgm:pt modelId="{22B14FA8-C790-4C6A-9F5C-21919D1E1AB8}" type="parTrans" cxnId="{174C6E73-2885-407F-985B-5C030B0732E2}">
      <dgm:prSet/>
      <dgm:spPr/>
      <dgm:t>
        <a:bodyPr/>
        <a:lstStyle/>
        <a:p>
          <a:endParaRPr lang="pt-BR"/>
        </a:p>
      </dgm:t>
    </dgm:pt>
    <dgm:pt modelId="{846C7CDA-C11D-4282-9DBA-DF4B90D058C5}" type="sibTrans" cxnId="{174C6E73-2885-407F-985B-5C030B0732E2}">
      <dgm:prSet/>
      <dgm:spPr/>
      <dgm:t>
        <a:bodyPr/>
        <a:lstStyle/>
        <a:p>
          <a:endParaRPr lang="pt-BR"/>
        </a:p>
      </dgm:t>
    </dgm:pt>
    <dgm:pt modelId="{3193468A-9205-4B14-9675-4980837FA93D}" type="pres">
      <dgm:prSet presAssocID="{D24B1D2E-2709-4568-B90E-A1E47194BA41}" presName="cycle" presStyleCnt="0">
        <dgm:presLayoutVars>
          <dgm:dir/>
          <dgm:resizeHandles val="exact"/>
        </dgm:presLayoutVars>
      </dgm:prSet>
      <dgm:spPr/>
    </dgm:pt>
    <dgm:pt modelId="{32B3214B-2743-4129-9291-A289168E6E39}" type="pres">
      <dgm:prSet presAssocID="{06686E30-1473-44F8-A78C-6FAB8983144E}" presName="node" presStyleLbl="node1" presStyleIdx="0" presStyleCnt="5" custScaleX="67744" custScaleY="46658">
        <dgm:presLayoutVars>
          <dgm:bulletEnabled val="1"/>
        </dgm:presLayoutVars>
      </dgm:prSet>
      <dgm:spPr/>
    </dgm:pt>
    <dgm:pt modelId="{289AAF12-9927-4AB5-98B4-E42DD166DF59}" type="pres">
      <dgm:prSet presAssocID="{06686E30-1473-44F8-A78C-6FAB8983144E}" presName="spNode" presStyleCnt="0"/>
      <dgm:spPr/>
    </dgm:pt>
    <dgm:pt modelId="{F7DBA07B-97FF-49D2-B735-A01011B56AF7}" type="pres">
      <dgm:prSet presAssocID="{6E93A0E4-2E1E-47E2-920B-C1BE666F101B}" presName="sibTrans" presStyleLbl="sibTrans1D1" presStyleIdx="0" presStyleCnt="5"/>
      <dgm:spPr/>
    </dgm:pt>
    <dgm:pt modelId="{6CCEB1E4-7A94-4552-A3E8-3F7183820D55}" type="pres">
      <dgm:prSet presAssocID="{38B98186-84B7-4A0D-A8F6-8B7B6D11943B}" presName="node" presStyleLbl="node1" presStyleIdx="1" presStyleCnt="5" custScaleX="67744" custScaleY="46658">
        <dgm:presLayoutVars>
          <dgm:bulletEnabled val="1"/>
        </dgm:presLayoutVars>
      </dgm:prSet>
      <dgm:spPr/>
    </dgm:pt>
    <dgm:pt modelId="{7D59716C-B6A6-4582-B6AD-8FB93270498C}" type="pres">
      <dgm:prSet presAssocID="{38B98186-84B7-4A0D-A8F6-8B7B6D11943B}" presName="spNode" presStyleCnt="0"/>
      <dgm:spPr/>
    </dgm:pt>
    <dgm:pt modelId="{80A0AEB5-6B83-405A-BBC2-21A90B8C1101}" type="pres">
      <dgm:prSet presAssocID="{4143E17A-8698-4581-BF47-2EBA37545C2C}" presName="sibTrans" presStyleLbl="sibTrans1D1" presStyleIdx="1" presStyleCnt="5"/>
      <dgm:spPr/>
    </dgm:pt>
    <dgm:pt modelId="{201F4B92-F047-423D-9AAD-2A0B761428CD}" type="pres">
      <dgm:prSet presAssocID="{EDC4285C-2D9E-459D-B3E9-03D79334513B}" presName="node" presStyleLbl="node1" presStyleIdx="2" presStyleCnt="5" custScaleX="67744" custScaleY="46658">
        <dgm:presLayoutVars>
          <dgm:bulletEnabled val="1"/>
        </dgm:presLayoutVars>
      </dgm:prSet>
      <dgm:spPr/>
    </dgm:pt>
    <dgm:pt modelId="{7B2C4DD6-2516-472E-A0DD-A6485CEF8A88}" type="pres">
      <dgm:prSet presAssocID="{EDC4285C-2D9E-459D-B3E9-03D79334513B}" presName="spNode" presStyleCnt="0"/>
      <dgm:spPr/>
    </dgm:pt>
    <dgm:pt modelId="{D4A0EA4A-E3DA-4854-9347-CE87B7FB8DA6}" type="pres">
      <dgm:prSet presAssocID="{705ED109-ED68-48C1-9331-92B9EC717B2D}" presName="sibTrans" presStyleLbl="sibTrans1D1" presStyleIdx="2" presStyleCnt="5"/>
      <dgm:spPr/>
    </dgm:pt>
    <dgm:pt modelId="{D2F2A486-19F7-42FA-A055-329A820F70FE}" type="pres">
      <dgm:prSet presAssocID="{C6F208FB-73C1-4FB2-B44A-2EAEF0B55761}" presName="node" presStyleLbl="node1" presStyleIdx="3" presStyleCnt="5" custScaleX="67744" custScaleY="46658">
        <dgm:presLayoutVars>
          <dgm:bulletEnabled val="1"/>
        </dgm:presLayoutVars>
      </dgm:prSet>
      <dgm:spPr/>
    </dgm:pt>
    <dgm:pt modelId="{3DD82E06-9560-4AAD-9255-6E7D96D1BA6A}" type="pres">
      <dgm:prSet presAssocID="{C6F208FB-73C1-4FB2-B44A-2EAEF0B55761}" presName="spNode" presStyleCnt="0"/>
      <dgm:spPr/>
    </dgm:pt>
    <dgm:pt modelId="{5298DB1B-5460-40B4-99A6-02BD60C08B97}" type="pres">
      <dgm:prSet presAssocID="{48A9D0C5-701C-4CE7-852B-FC9AED555524}" presName="sibTrans" presStyleLbl="sibTrans1D1" presStyleIdx="3" presStyleCnt="5"/>
      <dgm:spPr/>
    </dgm:pt>
    <dgm:pt modelId="{663EB677-E1F6-45D3-B55C-94B73AC15688}" type="pres">
      <dgm:prSet presAssocID="{B991324C-0B82-4A26-9B15-EC4349DC741B}" presName="node" presStyleLbl="node1" presStyleIdx="4" presStyleCnt="5" custScaleX="67744" custScaleY="46658">
        <dgm:presLayoutVars>
          <dgm:bulletEnabled val="1"/>
        </dgm:presLayoutVars>
      </dgm:prSet>
      <dgm:spPr/>
    </dgm:pt>
    <dgm:pt modelId="{8F2504CA-5550-41FA-BF8E-D8A2913905AC}" type="pres">
      <dgm:prSet presAssocID="{B991324C-0B82-4A26-9B15-EC4349DC741B}" presName="spNode" presStyleCnt="0"/>
      <dgm:spPr/>
    </dgm:pt>
    <dgm:pt modelId="{26E7E15F-0DD6-4B47-8BE5-6BE301484AD0}" type="pres">
      <dgm:prSet presAssocID="{846C7CDA-C11D-4282-9DBA-DF4B90D058C5}" presName="sibTrans" presStyleLbl="sibTrans1D1" presStyleIdx="4" presStyleCnt="5"/>
      <dgm:spPr/>
    </dgm:pt>
  </dgm:ptLst>
  <dgm:cxnLst>
    <dgm:cxn modelId="{1FC4081F-7B16-4EC0-AB10-DB4E00D050AA}" srcId="{D24B1D2E-2709-4568-B90E-A1E47194BA41}" destId="{EDC4285C-2D9E-459D-B3E9-03D79334513B}" srcOrd="2" destOrd="0" parTransId="{650D1AAD-EB64-4EA0-ACCC-9DA669772A42}" sibTransId="{705ED109-ED68-48C1-9331-92B9EC717B2D}"/>
    <dgm:cxn modelId="{F9FB5024-F6BA-4D82-BEBF-3F3AED058A20}" type="presOf" srcId="{48A9D0C5-701C-4CE7-852B-FC9AED555524}" destId="{5298DB1B-5460-40B4-99A6-02BD60C08B97}" srcOrd="0" destOrd="0" presId="urn:microsoft.com/office/officeart/2005/8/layout/cycle6"/>
    <dgm:cxn modelId="{C39A4C38-C07F-4204-9D48-0728DBA70F87}" type="presOf" srcId="{EDC4285C-2D9E-459D-B3E9-03D79334513B}" destId="{201F4B92-F047-423D-9AAD-2A0B761428CD}" srcOrd="0" destOrd="0" presId="urn:microsoft.com/office/officeart/2005/8/layout/cycle6"/>
    <dgm:cxn modelId="{32FD8A65-FDD0-4F2C-9443-34D1D35C0CB3}" srcId="{D24B1D2E-2709-4568-B90E-A1E47194BA41}" destId="{C6F208FB-73C1-4FB2-B44A-2EAEF0B55761}" srcOrd="3" destOrd="0" parTransId="{07D00E6B-9515-48D4-9D80-3D5B81647AD6}" sibTransId="{48A9D0C5-701C-4CE7-852B-FC9AED555524}"/>
    <dgm:cxn modelId="{BD6C694D-E389-44F3-8CF3-51377F793CF7}" type="presOf" srcId="{B991324C-0B82-4A26-9B15-EC4349DC741B}" destId="{663EB677-E1F6-45D3-B55C-94B73AC15688}" srcOrd="0" destOrd="0" presId="urn:microsoft.com/office/officeart/2005/8/layout/cycle6"/>
    <dgm:cxn modelId="{B249BE50-0C4F-4AFA-A63C-0E876AF42B87}" type="presOf" srcId="{C6F208FB-73C1-4FB2-B44A-2EAEF0B55761}" destId="{D2F2A486-19F7-42FA-A055-329A820F70FE}" srcOrd="0" destOrd="0" presId="urn:microsoft.com/office/officeart/2005/8/layout/cycle6"/>
    <dgm:cxn modelId="{768C1372-D1D1-4F27-BB03-99C2F560E3D6}" type="presOf" srcId="{38B98186-84B7-4A0D-A8F6-8B7B6D11943B}" destId="{6CCEB1E4-7A94-4552-A3E8-3F7183820D55}" srcOrd="0" destOrd="0" presId="urn:microsoft.com/office/officeart/2005/8/layout/cycle6"/>
    <dgm:cxn modelId="{174C6E73-2885-407F-985B-5C030B0732E2}" srcId="{D24B1D2E-2709-4568-B90E-A1E47194BA41}" destId="{B991324C-0B82-4A26-9B15-EC4349DC741B}" srcOrd="4" destOrd="0" parTransId="{22B14FA8-C790-4C6A-9F5C-21919D1E1AB8}" sibTransId="{846C7CDA-C11D-4282-9DBA-DF4B90D058C5}"/>
    <dgm:cxn modelId="{F4213254-69F6-4BA2-AE3D-9F75255AB206}" type="presOf" srcId="{846C7CDA-C11D-4282-9DBA-DF4B90D058C5}" destId="{26E7E15F-0DD6-4B47-8BE5-6BE301484AD0}" srcOrd="0" destOrd="0" presId="urn:microsoft.com/office/officeart/2005/8/layout/cycle6"/>
    <dgm:cxn modelId="{24F7B57C-2BE2-4418-B78D-D20BB39D2191}" srcId="{D24B1D2E-2709-4568-B90E-A1E47194BA41}" destId="{38B98186-84B7-4A0D-A8F6-8B7B6D11943B}" srcOrd="1" destOrd="0" parTransId="{119DCC49-2503-444B-A012-D57DFE5F093A}" sibTransId="{4143E17A-8698-4581-BF47-2EBA37545C2C}"/>
    <dgm:cxn modelId="{8507D394-5676-4C78-9757-7FC7ECFC3BC7}" type="presOf" srcId="{D24B1D2E-2709-4568-B90E-A1E47194BA41}" destId="{3193468A-9205-4B14-9675-4980837FA93D}" srcOrd="0" destOrd="0" presId="urn:microsoft.com/office/officeart/2005/8/layout/cycle6"/>
    <dgm:cxn modelId="{5B55F495-6293-48B4-861A-31C6223775B0}" type="presOf" srcId="{705ED109-ED68-48C1-9331-92B9EC717B2D}" destId="{D4A0EA4A-E3DA-4854-9347-CE87B7FB8DA6}" srcOrd="0" destOrd="0" presId="urn:microsoft.com/office/officeart/2005/8/layout/cycle6"/>
    <dgm:cxn modelId="{950B919D-252B-4457-8AC8-AE2DFB4BC30C}" type="presOf" srcId="{06686E30-1473-44F8-A78C-6FAB8983144E}" destId="{32B3214B-2743-4129-9291-A289168E6E39}" srcOrd="0" destOrd="0" presId="urn:microsoft.com/office/officeart/2005/8/layout/cycle6"/>
    <dgm:cxn modelId="{B20D71CC-B9F0-4103-8C38-6F2017F0EDF2}" type="presOf" srcId="{4143E17A-8698-4581-BF47-2EBA37545C2C}" destId="{80A0AEB5-6B83-405A-BBC2-21A90B8C1101}" srcOrd="0" destOrd="0" presId="urn:microsoft.com/office/officeart/2005/8/layout/cycle6"/>
    <dgm:cxn modelId="{9A41A7E0-571B-49FB-9ABF-E3C0B6CCC5A4}" type="presOf" srcId="{6E93A0E4-2E1E-47E2-920B-C1BE666F101B}" destId="{F7DBA07B-97FF-49D2-B735-A01011B56AF7}" srcOrd="0" destOrd="0" presId="urn:microsoft.com/office/officeart/2005/8/layout/cycle6"/>
    <dgm:cxn modelId="{6619E4E3-A3BC-4E37-894D-E6D71C30D108}" srcId="{D24B1D2E-2709-4568-B90E-A1E47194BA41}" destId="{06686E30-1473-44F8-A78C-6FAB8983144E}" srcOrd="0" destOrd="0" parTransId="{20670804-60D3-446A-85B6-9B4B2F4F3C05}" sibTransId="{6E93A0E4-2E1E-47E2-920B-C1BE666F101B}"/>
    <dgm:cxn modelId="{0771F416-77C4-42CD-BDCF-0A50F8705C11}" type="presParOf" srcId="{3193468A-9205-4B14-9675-4980837FA93D}" destId="{32B3214B-2743-4129-9291-A289168E6E39}" srcOrd="0" destOrd="0" presId="urn:microsoft.com/office/officeart/2005/8/layout/cycle6"/>
    <dgm:cxn modelId="{9A14D35D-304C-4F00-8CD3-AF4E20EEAF65}" type="presParOf" srcId="{3193468A-9205-4B14-9675-4980837FA93D}" destId="{289AAF12-9927-4AB5-98B4-E42DD166DF59}" srcOrd="1" destOrd="0" presId="urn:microsoft.com/office/officeart/2005/8/layout/cycle6"/>
    <dgm:cxn modelId="{270E5BE4-02B8-4073-95EB-BDD81BAD44B2}" type="presParOf" srcId="{3193468A-9205-4B14-9675-4980837FA93D}" destId="{F7DBA07B-97FF-49D2-B735-A01011B56AF7}" srcOrd="2" destOrd="0" presId="urn:microsoft.com/office/officeart/2005/8/layout/cycle6"/>
    <dgm:cxn modelId="{97670366-8851-4414-AF4A-533C0EF5B6C8}" type="presParOf" srcId="{3193468A-9205-4B14-9675-4980837FA93D}" destId="{6CCEB1E4-7A94-4552-A3E8-3F7183820D55}" srcOrd="3" destOrd="0" presId="urn:microsoft.com/office/officeart/2005/8/layout/cycle6"/>
    <dgm:cxn modelId="{C8132B03-9A6E-4253-889B-3377521B11A5}" type="presParOf" srcId="{3193468A-9205-4B14-9675-4980837FA93D}" destId="{7D59716C-B6A6-4582-B6AD-8FB93270498C}" srcOrd="4" destOrd="0" presId="urn:microsoft.com/office/officeart/2005/8/layout/cycle6"/>
    <dgm:cxn modelId="{0EB23D8A-CEB1-44AB-ABD8-38417D58A67A}" type="presParOf" srcId="{3193468A-9205-4B14-9675-4980837FA93D}" destId="{80A0AEB5-6B83-405A-BBC2-21A90B8C1101}" srcOrd="5" destOrd="0" presId="urn:microsoft.com/office/officeart/2005/8/layout/cycle6"/>
    <dgm:cxn modelId="{0B9A0B13-2BA8-45FC-ACCA-AB5540EDA5DE}" type="presParOf" srcId="{3193468A-9205-4B14-9675-4980837FA93D}" destId="{201F4B92-F047-423D-9AAD-2A0B761428CD}" srcOrd="6" destOrd="0" presId="urn:microsoft.com/office/officeart/2005/8/layout/cycle6"/>
    <dgm:cxn modelId="{C01F09D9-8DE7-4B00-84E1-23D27EE86949}" type="presParOf" srcId="{3193468A-9205-4B14-9675-4980837FA93D}" destId="{7B2C4DD6-2516-472E-A0DD-A6485CEF8A88}" srcOrd="7" destOrd="0" presId="urn:microsoft.com/office/officeart/2005/8/layout/cycle6"/>
    <dgm:cxn modelId="{2E4E10A1-8F62-4477-9F4D-5F3EBB61F1E6}" type="presParOf" srcId="{3193468A-9205-4B14-9675-4980837FA93D}" destId="{D4A0EA4A-E3DA-4854-9347-CE87B7FB8DA6}" srcOrd="8" destOrd="0" presId="urn:microsoft.com/office/officeart/2005/8/layout/cycle6"/>
    <dgm:cxn modelId="{300C413B-29A0-4F5A-A180-83EDAC36D1CE}" type="presParOf" srcId="{3193468A-9205-4B14-9675-4980837FA93D}" destId="{D2F2A486-19F7-42FA-A055-329A820F70FE}" srcOrd="9" destOrd="0" presId="urn:microsoft.com/office/officeart/2005/8/layout/cycle6"/>
    <dgm:cxn modelId="{57AF657D-BEC1-4E10-A007-AFAC6478B818}" type="presParOf" srcId="{3193468A-9205-4B14-9675-4980837FA93D}" destId="{3DD82E06-9560-4AAD-9255-6E7D96D1BA6A}" srcOrd="10" destOrd="0" presId="urn:microsoft.com/office/officeart/2005/8/layout/cycle6"/>
    <dgm:cxn modelId="{270D3122-3EC3-464C-AA96-5F3E479F9DEB}" type="presParOf" srcId="{3193468A-9205-4B14-9675-4980837FA93D}" destId="{5298DB1B-5460-40B4-99A6-02BD60C08B97}" srcOrd="11" destOrd="0" presId="urn:microsoft.com/office/officeart/2005/8/layout/cycle6"/>
    <dgm:cxn modelId="{5B35A909-8189-4018-90EA-E206FF6261EA}" type="presParOf" srcId="{3193468A-9205-4B14-9675-4980837FA93D}" destId="{663EB677-E1F6-45D3-B55C-94B73AC15688}" srcOrd="12" destOrd="0" presId="urn:microsoft.com/office/officeart/2005/8/layout/cycle6"/>
    <dgm:cxn modelId="{3C448C21-4A26-449F-BB73-74E2BC8FA778}" type="presParOf" srcId="{3193468A-9205-4B14-9675-4980837FA93D}" destId="{8F2504CA-5550-41FA-BF8E-D8A2913905AC}" srcOrd="13" destOrd="0" presId="urn:microsoft.com/office/officeart/2005/8/layout/cycle6"/>
    <dgm:cxn modelId="{EFDFE68E-E7BB-4012-873C-08FDEDD6CC18}" type="presParOf" srcId="{3193468A-9205-4B14-9675-4980837FA93D}" destId="{26E7E15F-0DD6-4B47-8BE5-6BE301484AD0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8150BD-0A57-4564-B09B-DCFCE487DB43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C6D3CF8-50BE-4E92-9C0D-7C031402574D}">
      <dgm:prSet phldrT="[Texto]"/>
      <dgm:spPr/>
      <dgm:t>
        <a:bodyPr/>
        <a:lstStyle/>
        <a:p>
          <a:r>
            <a:rPr lang="pt-BR" b="1" dirty="0"/>
            <a:t>ESTACIONAMENTO</a:t>
          </a:r>
        </a:p>
      </dgm:t>
    </dgm:pt>
    <dgm:pt modelId="{CC95081E-F48F-4EEE-801F-E45B55CAE8C0}" type="parTrans" cxnId="{C33BE6B0-D77A-4BE4-9A72-EFA27E84A3FE}">
      <dgm:prSet/>
      <dgm:spPr/>
      <dgm:t>
        <a:bodyPr/>
        <a:lstStyle/>
        <a:p>
          <a:endParaRPr lang="pt-BR"/>
        </a:p>
      </dgm:t>
    </dgm:pt>
    <dgm:pt modelId="{6DE9A690-5E74-491B-A702-C3F707AA1718}" type="sibTrans" cxnId="{C33BE6B0-D77A-4BE4-9A72-EFA27E84A3FE}">
      <dgm:prSet/>
      <dgm:spPr/>
      <dgm:t>
        <a:bodyPr/>
        <a:lstStyle/>
        <a:p>
          <a:endParaRPr lang="pt-BR"/>
        </a:p>
      </dgm:t>
    </dgm:pt>
    <dgm:pt modelId="{5833CF15-E7A3-4B56-9F7D-053D0DE05C2E}">
      <dgm:prSet phldrT="[Texto]"/>
      <dgm:spPr/>
      <dgm:t>
        <a:bodyPr/>
        <a:lstStyle/>
        <a:p>
          <a:pPr algn="ctr">
            <a:spcBef>
              <a:spcPts val="600"/>
            </a:spcBef>
          </a:pPr>
          <a:r>
            <a:rPr lang="pt-BR" b="1" dirty="0"/>
            <a:t>PORTARIA</a:t>
          </a:r>
        </a:p>
      </dgm:t>
    </dgm:pt>
    <dgm:pt modelId="{805F4F72-5B3A-4EEE-ADE5-AA87CB91C413}" type="parTrans" cxnId="{0E9C80B0-A111-49A0-BE08-E4157DD94F63}">
      <dgm:prSet/>
      <dgm:spPr/>
      <dgm:t>
        <a:bodyPr/>
        <a:lstStyle/>
        <a:p>
          <a:endParaRPr lang="pt-BR"/>
        </a:p>
      </dgm:t>
    </dgm:pt>
    <dgm:pt modelId="{D48EC2B7-3075-4A68-8651-1408B8EDB57D}" type="sibTrans" cxnId="{0E9C80B0-A111-49A0-BE08-E4157DD94F63}">
      <dgm:prSet/>
      <dgm:spPr/>
      <dgm:t>
        <a:bodyPr/>
        <a:lstStyle/>
        <a:p>
          <a:endParaRPr lang="pt-BR"/>
        </a:p>
      </dgm:t>
    </dgm:pt>
    <dgm:pt modelId="{7E697B35-0DDF-4060-A940-1C290B8660BB}">
      <dgm:prSet phldrT="[Texto]"/>
      <dgm:spPr/>
      <dgm:t>
        <a:bodyPr/>
        <a:lstStyle/>
        <a:p>
          <a:r>
            <a:rPr lang="pt-BR" b="1" dirty="0"/>
            <a:t>RECEPÇÃO</a:t>
          </a:r>
        </a:p>
      </dgm:t>
    </dgm:pt>
    <dgm:pt modelId="{D47969A8-1AA0-49AF-B84F-9AFD46C0488E}" type="parTrans" cxnId="{5B96A8D3-F7A9-4C1D-B64A-0C57F184F001}">
      <dgm:prSet/>
      <dgm:spPr/>
      <dgm:t>
        <a:bodyPr/>
        <a:lstStyle/>
        <a:p>
          <a:endParaRPr lang="pt-BR"/>
        </a:p>
      </dgm:t>
    </dgm:pt>
    <dgm:pt modelId="{ECC3B09B-CA72-4E1A-9E48-F571F0705A0E}" type="sibTrans" cxnId="{5B96A8D3-F7A9-4C1D-B64A-0C57F184F001}">
      <dgm:prSet/>
      <dgm:spPr/>
      <dgm:t>
        <a:bodyPr/>
        <a:lstStyle/>
        <a:p>
          <a:endParaRPr lang="pt-BR"/>
        </a:p>
      </dgm:t>
    </dgm:pt>
    <dgm:pt modelId="{E713550E-79FC-4BF4-A6B4-BCEBB852354C}" type="pres">
      <dgm:prSet presAssocID="{158150BD-0A57-4564-B09B-DCFCE487DB43}" presName="cycle" presStyleCnt="0">
        <dgm:presLayoutVars>
          <dgm:dir/>
          <dgm:resizeHandles val="exact"/>
        </dgm:presLayoutVars>
      </dgm:prSet>
      <dgm:spPr/>
    </dgm:pt>
    <dgm:pt modelId="{1C6D1AC0-98B0-4D65-990B-2EA0DA83BB1F}" type="pres">
      <dgm:prSet presAssocID="{2C6D3CF8-50BE-4E92-9C0D-7C031402574D}" presName="node" presStyleLbl="node1" presStyleIdx="0" presStyleCnt="3" custScaleX="79815" custScaleY="50278">
        <dgm:presLayoutVars>
          <dgm:bulletEnabled val="1"/>
        </dgm:presLayoutVars>
      </dgm:prSet>
      <dgm:spPr/>
    </dgm:pt>
    <dgm:pt modelId="{DCDA2854-B847-42C5-905B-1E62915215C4}" type="pres">
      <dgm:prSet presAssocID="{2C6D3CF8-50BE-4E92-9C0D-7C031402574D}" presName="spNode" presStyleCnt="0"/>
      <dgm:spPr/>
    </dgm:pt>
    <dgm:pt modelId="{D05664B4-7D25-4A14-AF90-E42B51ACC1C4}" type="pres">
      <dgm:prSet presAssocID="{6DE9A690-5E74-491B-A702-C3F707AA1718}" presName="sibTrans" presStyleLbl="sibTrans1D1" presStyleIdx="0" presStyleCnt="3"/>
      <dgm:spPr/>
    </dgm:pt>
    <dgm:pt modelId="{FFB57557-D9F4-4A81-9039-4E42DBA91C9C}" type="pres">
      <dgm:prSet presAssocID="{5833CF15-E7A3-4B56-9F7D-053D0DE05C2E}" presName="node" presStyleLbl="node1" presStyleIdx="1" presStyleCnt="3" custScaleX="79815" custScaleY="50278" custRadScaleRad="102283" custRadScaleInc="-9250">
        <dgm:presLayoutVars>
          <dgm:bulletEnabled val="1"/>
        </dgm:presLayoutVars>
      </dgm:prSet>
      <dgm:spPr/>
    </dgm:pt>
    <dgm:pt modelId="{76D00D83-0233-41FE-9FE1-FC4B079A706C}" type="pres">
      <dgm:prSet presAssocID="{5833CF15-E7A3-4B56-9F7D-053D0DE05C2E}" presName="spNode" presStyleCnt="0"/>
      <dgm:spPr/>
    </dgm:pt>
    <dgm:pt modelId="{C2D0070F-4D68-4F65-B574-5AB2708198A4}" type="pres">
      <dgm:prSet presAssocID="{D48EC2B7-3075-4A68-8651-1408B8EDB57D}" presName="sibTrans" presStyleLbl="sibTrans1D1" presStyleIdx="1" presStyleCnt="3"/>
      <dgm:spPr/>
    </dgm:pt>
    <dgm:pt modelId="{4C50663F-F2E0-47D2-944C-5AE4B6599128}" type="pres">
      <dgm:prSet presAssocID="{7E697B35-0DDF-4060-A940-1C290B8660BB}" presName="node" presStyleLbl="node1" presStyleIdx="2" presStyleCnt="3" custScaleX="79815" custScaleY="50278">
        <dgm:presLayoutVars>
          <dgm:bulletEnabled val="1"/>
        </dgm:presLayoutVars>
      </dgm:prSet>
      <dgm:spPr/>
    </dgm:pt>
    <dgm:pt modelId="{AEEA5FA9-CFB4-48A1-814C-2CA9D64D81C6}" type="pres">
      <dgm:prSet presAssocID="{7E697B35-0DDF-4060-A940-1C290B8660BB}" presName="spNode" presStyleCnt="0"/>
      <dgm:spPr/>
    </dgm:pt>
    <dgm:pt modelId="{AB5FB155-1DC7-4032-AD55-7E88C595DD0C}" type="pres">
      <dgm:prSet presAssocID="{ECC3B09B-CA72-4E1A-9E48-F571F0705A0E}" presName="sibTrans" presStyleLbl="sibTrans1D1" presStyleIdx="2" presStyleCnt="3"/>
      <dgm:spPr/>
    </dgm:pt>
  </dgm:ptLst>
  <dgm:cxnLst>
    <dgm:cxn modelId="{AAC62C2E-D24E-4662-9852-B0A67944FAA0}" type="presOf" srcId="{5833CF15-E7A3-4B56-9F7D-053D0DE05C2E}" destId="{FFB57557-D9F4-4A81-9039-4E42DBA91C9C}" srcOrd="0" destOrd="0" presId="urn:microsoft.com/office/officeart/2005/8/layout/cycle5"/>
    <dgm:cxn modelId="{33417546-FE43-4604-95EA-412B14B8C15A}" type="presOf" srcId="{7E697B35-0DDF-4060-A940-1C290B8660BB}" destId="{4C50663F-F2E0-47D2-944C-5AE4B6599128}" srcOrd="0" destOrd="0" presId="urn:microsoft.com/office/officeart/2005/8/layout/cycle5"/>
    <dgm:cxn modelId="{3B75BC54-6B53-4ED4-B384-EF8FEB246531}" type="presOf" srcId="{2C6D3CF8-50BE-4E92-9C0D-7C031402574D}" destId="{1C6D1AC0-98B0-4D65-990B-2EA0DA83BB1F}" srcOrd="0" destOrd="0" presId="urn:microsoft.com/office/officeart/2005/8/layout/cycle5"/>
    <dgm:cxn modelId="{29FB5378-677A-4094-9E2E-968995F33546}" type="presOf" srcId="{6DE9A690-5E74-491B-A702-C3F707AA1718}" destId="{D05664B4-7D25-4A14-AF90-E42B51ACC1C4}" srcOrd="0" destOrd="0" presId="urn:microsoft.com/office/officeart/2005/8/layout/cycle5"/>
    <dgm:cxn modelId="{F5D87EAC-2AC8-4474-8583-126D35C2EFC8}" type="presOf" srcId="{ECC3B09B-CA72-4E1A-9E48-F571F0705A0E}" destId="{AB5FB155-1DC7-4032-AD55-7E88C595DD0C}" srcOrd="0" destOrd="0" presId="urn:microsoft.com/office/officeart/2005/8/layout/cycle5"/>
    <dgm:cxn modelId="{0E9C80B0-A111-49A0-BE08-E4157DD94F63}" srcId="{158150BD-0A57-4564-B09B-DCFCE487DB43}" destId="{5833CF15-E7A3-4B56-9F7D-053D0DE05C2E}" srcOrd="1" destOrd="0" parTransId="{805F4F72-5B3A-4EEE-ADE5-AA87CB91C413}" sibTransId="{D48EC2B7-3075-4A68-8651-1408B8EDB57D}"/>
    <dgm:cxn modelId="{C33BE6B0-D77A-4BE4-9A72-EFA27E84A3FE}" srcId="{158150BD-0A57-4564-B09B-DCFCE487DB43}" destId="{2C6D3CF8-50BE-4E92-9C0D-7C031402574D}" srcOrd="0" destOrd="0" parTransId="{CC95081E-F48F-4EEE-801F-E45B55CAE8C0}" sibTransId="{6DE9A690-5E74-491B-A702-C3F707AA1718}"/>
    <dgm:cxn modelId="{13DD74BA-174D-400D-AD36-2C91796600FE}" type="presOf" srcId="{158150BD-0A57-4564-B09B-DCFCE487DB43}" destId="{E713550E-79FC-4BF4-A6B4-BCEBB852354C}" srcOrd="0" destOrd="0" presId="urn:microsoft.com/office/officeart/2005/8/layout/cycle5"/>
    <dgm:cxn modelId="{5B96A8D3-F7A9-4C1D-B64A-0C57F184F001}" srcId="{158150BD-0A57-4564-B09B-DCFCE487DB43}" destId="{7E697B35-0DDF-4060-A940-1C290B8660BB}" srcOrd="2" destOrd="0" parTransId="{D47969A8-1AA0-49AF-B84F-9AFD46C0488E}" sibTransId="{ECC3B09B-CA72-4E1A-9E48-F571F0705A0E}"/>
    <dgm:cxn modelId="{0E3C97FF-B5B1-48F1-9266-1FA9DF1435CF}" type="presOf" srcId="{D48EC2B7-3075-4A68-8651-1408B8EDB57D}" destId="{C2D0070F-4D68-4F65-B574-5AB2708198A4}" srcOrd="0" destOrd="0" presId="urn:microsoft.com/office/officeart/2005/8/layout/cycle5"/>
    <dgm:cxn modelId="{749E267A-FDD7-4EEB-8B94-AC953D174C91}" type="presParOf" srcId="{E713550E-79FC-4BF4-A6B4-BCEBB852354C}" destId="{1C6D1AC0-98B0-4D65-990B-2EA0DA83BB1F}" srcOrd="0" destOrd="0" presId="urn:microsoft.com/office/officeart/2005/8/layout/cycle5"/>
    <dgm:cxn modelId="{601B8DC9-47C1-43B7-B663-A2F56C8BB2C1}" type="presParOf" srcId="{E713550E-79FC-4BF4-A6B4-BCEBB852354C}" destId="{DCDA2854-B847-42C5-905B-1E62915215C4}" srcOrd="1" destOrd="0" presId="urn:microsoft.com/office/officeart/2005/8/layout/cycle5"/>
    <dgm:cxn modelId="{55D4BB22-1252-4BDC-8262-4E1AE009624F}" type="presParOf" srcId="{E713550E-79FC-4BF4-A6B4-BCEBB852354C}" destId="{D05664B4-7D25-4A14-AF90-E42B51ACC1C4}" srcOrd="2" destOrd="0" presId="urn:microsoft.com/office/officeart/2005/8/layout/cycle5"/>
    <dgm:cxn modelId="{22444104-42E2-495C-84D4-221465B9909E}" type="presParOf" srcId="{E713550E-79FC-4BF4-A6B4-BCEBB852354C}" destId="{FFB57557-D9F4-4A81-9039-4E42DBA91C9C}" srcOrd="3" destOrd="0" presId="urn:microsoft.com/office/officeart/2005/8/layout/cycle5"/>
    <dgm:cxn modelId="{311469E7-33C0-4E4C-976E-2E778CC0EB6D}" type="presParOf" srcId="{E713550E-79FC-4BF4-A6B4-BCEBB852354C}" destId="{76D00D83-0233-41FE-9FE1-FC4B079A706C}" srcOrd="4" destOrd="0" presId="urn:microsoft.com/office/officeart/2005/8/layout/cycle5"/>
    <dgm:cxn modelId="{589B798C-3B0F-429C-8E16-5ECFE133736D}" type="presParOf" srcId="{E713550E-79FC-4BF4-A6B4-BCEBB852354C}" destId="{C2D0070F-4D68-4F65-B574-5AB2708198A4}" srcOrd="5" destOrd="0" presId="urn:microsoft.com/office/officeart/2005/8/layout/cycle5"/>
    <dgm:cxn modelId="{8E14F15F-D38C-48B9-96CB-9CBDD4FA5E22}" type="presParOf" srcId="{E713550E-79FC-4BF4-A6B4-BCEBB852354C}" destId="{4C50663F-F2E0-47D2-944C-5AE4B6599128}" srcOrd="6" destOrd="0" presId="urn:microsoft.com/office/officeart/2005/8/layout/cycle5"/>
    <dgm:cxn modelId="{59B45C98-BA6B-47CA-8BAE-F1364A3CF14B}" type="presParOf" srcId="{E713550E-79FC-4BF4-A6B4-BCEBB852354C}" destId="{AEEA5FA9-CFB4-48A1-814C-2CA9D64D81C6}" srcOrd="7" destOrd="0" presId="urn:microsoft.com/office/officeart/2005/8/layout/cycle5"/>
    <dgm:cxn modelId="{969C0393-ED6D-4F4F-A4C0-8337ED38E59B}" type="presParOf" srcId="{E713550E-79FC-4BF4-A6B4-BCEBB852354C}" destId="{AB5FB155-1DC7-4032-AD55-7E88C595DD0C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4B1D2E-2709-4568-B90E-A1E47194BA4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6686E30-1473-44F8-A78C-6FAB8983144E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NUTRIÇÃO</a:t>
          </a:r>
        </a:p>
      </dgm:t>
    </dgm:pt>
    <dgm:pt modelId="{20670804-60D3-446A-85B6-9B4B2F4F3C05}" type="parTrans" cxnId="{6619E4E3-A3BC-4E37-894D-E6D71C30D108}">
      <dgm:prSet/>
      <dgm:spPr/>
      <dgm:t>
        <a:bodyPr/>
        <a:lstStyle/>
        <a:p>
          <a:endParaRPr lang="pt-BR" sz="1200"/>
        </a:p>
      </dgm:t>
    </dgm:pt>
    <dgm:pt modelId="{6E93A0E4-2E1E-47E2-920B-C1BE666F101B}" type="sibTrans" cxnId="{6619E4E3-A3BC-4E37-894D-E6D71C30D108}">
      <dgm:prSet/>
      <dgm:spPr/>
      <dgm:t>
        <a:bodyPr/>
        <a:lstStyle/>
        <a:p>
          <a:endParaRPr lang="pt-BR" sz="1200"/>
        </a:p>
      </dgm:t>
    </dgm:pt>
    <dgm:pt modelId="{38B98186-84B7-4A0D-A8F6-8B7B6D11943B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ADMINISTRAÇÃO</a:t>
          </a:r>
        </a:p>
      </dgm:t>
    </dgm:pt>
    <dgm:pt modelId="{119DCC49-2503-444B-A012-D57DFE5F093A}" type="parTrans" cxnId="{24F7B57C-2BE2-4418-B78D-D20BB39D2191}">
      <dgm:prSet/>
      <dgm:spPr/>
      <dgm:t>
        <a:bodyPr/>
        <a:lstStyle/>
        <a:p>
          <a:endParaRPr lang="pt-BR" sz="1200"/>
        </a:p>
      </dgm:t>
    </dgm:pt>
    <dgm:pt modelId="{4143E17A-8698-4581-BF47-2EBA37545C2C}" type="sibTrans" cxnId="{24F7B57C-2BE2-4418-B78D-D20BB39D2191}">
      <dgm:prSet/>
      <dgm:spPr/>
      <dgm:t>
        <a:bodyPr/>
        <a:lstStyle/>
        <a:p>
          <a:endParaRPr lang="pt-BR" sz="1200"/>
        </a:p>
      </dgm:t>
    </dgm:pt>
    <dgm:pt modelId="{EDC4285C-2D9E-459D-B3E9-03D79334513B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SERVIÇO DE HIGIENIZAÇÃO</a:t>
          </a:r>
        </a:p>
      </dgm:t>
    </dgm:pt>
    <dgm:pt modelId="{650D1AAD-EB64-4EA0-ACCC-9DA669772A42}" type="parTrans" cxnId="{1FC4081F-7B16-4EC0-AB10-DB4E00D050AA}">
      <dgm:prSet/>
      <dgm:spPr/>
      <dgm:t>
        <a:bodyPr/>
        <a:lstStyle/>
        <a:p>
          <a:endParaRPr lang="pt-BR" sz="1200"/>
        </a:p>
      </dgm:t>
    </dgm:pt>
    <dgm:pt modelId="{705ED109-ED68-48C1-9331-92B9EC717B2D}" type="sibTrans" cxnId="{1FC4081F-7B16-4EC0-AB10-DB4E00D050AA}">
      <dgm:prSet/>
      <dgm:spPr/>
      <dgm:t>
        <a:bodyPr/>
        <a:lstStyle/>
        <a:p>
          <a:endParaRPr lang="pt-BR" sz="1200"/>
        </a:p>
      </dgm:t>
    </dgm:pt>
    <dgm:pt modelId="{C6F208FB-73C1-4FB2-B44A-2EAEF0B55761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GOVERNANÇA LAVANDERIA</a:t>
          </a:r>
        </a:p>
      </dgm:t>
    </dgm:pt>
    <dgm:pt modelId="{07D00E6B-9515-48D4-9D80-3D5B81647AD6}" type="parTrans" cxnId="{32FD8A65-FDD0-4F2C-9443-34D1D35C0CB3}">
      <dgm:prSet/>
      <dgm:spPr/>
      <dgm:t>
        <a:bodyPr/>
        <a:lstStyle/>
        <a:p>
          <a:endParaRPr lang="pt-BR" sz="1200"/>
        </a:p>
      </dgm:t>
    </dgm:pt>
    <dgm:pt modelId="{48A9D0C5-701C-4CE7-852B-FC9AED555524}" type="sibTrans" cxnId="{32FD8A65-FDD0-4F2C-9443-34D1D35C0CB3}">
      <dgm:prSet/>
      <dgm:spPr/>
      <dgm:t>
        <a:bodyPr/>
        <a:lstStyle/>
        <a:p>
          <a:endParaRPr lang="pt-BR" sz="1200"/>
        </a:p>
      </dgm:t>
    </dgm:pt>
    <dgm:pt modelId="{B991324C-0B82-4A26-9B15-EC4349DC741B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MANUTENÇÃO</a:t>
          </a:r>
        </a:p>
      </dgm:t>
    </dgm:pt>
    <dgm:pt modelId="{22B14FA8-C790-4C6A-9F5C-21919D1E1AB8}" type="parTrans" cxnId="{174C6E73-2885-407F-985B-5C030B0732E2}">
      <dgm:prSet/>
      <dgm:spPr/>
      <dgm:t>
        <a:bodyPr/>
        <a:lstStyle/>
        <a:p>
          <a:endParaRPr lang="pt-BR" sz="1200"/>
        </a:p>
      </dgm:t>
    </dgm:pt>
    <dgm:pt modelId="{846C7CDA-C11D-4282-9DBA-DF4B90D058C5}" type="sibTrans" cxnId="{174C6E73-2885-407F-985B-5C030B0732E2}">
      <dgm:prSet/>
      <dgm:spPr/>
      <dgm:t>
        <a:bodyPr/>
        <a:lstStyle/>
        <a:p>
          <a:endParaRPr lang="pt-BR" sz="1200"/>
        </a:p>
      </dgm:t>
    </dgm:pt>
    <dgm:pt modelId="{A03D3046-5E45-4A7B-8CD3-1E7CF6E31EF8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ENFERMAGEM</a:t>
          </a:r>
        </a:p>
      </dgm:t>
    </dgm:pt>
    <dgm:pt modelId="{D3068505-1E91-46C6-A623-25CD8434C667}" type="parTrans" cxnId="{0022EF76-1059-49A0-9E31-B5C2100BF443}">
      <dgm:prSet/>
      <dgm:spPr/>
      <dgm:t>
        <a:bodyPr/>
        <a:lstStyle/>
        <a:p>
          <a:endParaRPr lang="pt-BR" sz="1200"/>
        </a:p>
      </dgm:t>
    </dgm:pt>
    <dgm:pt modelId="{90B33280-A49F-4044-9BCF-EA8CC936B5C6}" type="sibTrans" cxnId="{0022EF76-1059-49A0-9E31-B5C2100BF443}">
      <dgm:prSet/>
      <dgm:spPr/>
      <dgm:t>
        <a:bodyPr/>
        <a:lstStyle/>
        <a:p>
          <a:endParaRPr lang="pt-BR" sz="1200"/>
        </a:p>
      </dgm:t>
    </dgm:pt>
    <dgm:pt modelId="{42BA69D2-FFCD-40A4-9186-CE3D64145025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EQUIPE MÉDICA</a:t>
          </a:r>
        </a:p>
      </dgm:t>
    </dgm:pt>
    <dgm:pt modelId="{27AE38A2-D8C8-4DFD-9FD0-68CB725807FC}" type="parTrans" cxnId="{245992DB-CCCF-4AAC-97C5-20FB0A2DC9FB}">
      <dgm:prSet/>
      <dgm:spPr/>
      <dgm:t>
        <a:bodyPr/>
        <a:lstStyle/>
        <a:p>
          <a:endParaRPr lang="pt-BR" sz="1200"/>
        </a:p>
      </dgm:t>
    </dgm:pt>
    <dgm:pt modelId="{1ACF2190-643F-4E03-8057-159DCCF3E747}" type="sibTrans" cxnId="{245992DB-CCCF-4AAC-97C5-20FB0A2DC9FB}">
      <dgm:prSet/>
      <dgm:spPr/>
      <dgm:t>
        <a:bodyPr/>
        <a:lstStyle/>
        <a:p>
          <a:endParaRPr lang="pt-BR" sz="1200"/>
        </a:p>
      </dgm:t>
    </dgm:pt>
    <dgm:pt modelId="{BCE41F0E-65EA-4129-8F79-613D3FD3DDFF}">
      <dgm:prSet phldrT="[Texto]" custT="1"/>
      <dgm:spPr>
        <a:solidFill>
          <a:srgbClr val="002060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1200" b="1" dirty="0"/>
            <a:t>RECEPÇÃO</a:t>
          </a:r>
        </a:p>
      </dgm:t>
    </dgm:pt>
    <dgm:pt modelId="{5BAA639E-AB2E-4285-A7B6-4F64416D520F}" type="parTrans" cxnId="{722085DC-0309-43D2-8019-46FA9358A8E7}">
      <dgm:prSet/>
      <dgm:spPr/>
      <dgm:t>
        <a:bodyPr/>
        <a:lstStyle/>
        <a:p>
          <a:endParaRPr lang="pt-BR" sz="1200"/>
        </a:p>
      </dgm:t>
    </dgm:pt>
    <dgm:pt modelId="{2A555347-63B8-462E-A795-02187E6D14FC}" type="sibTrans" cxnId="{722085DC-0309-43D2-8019-46FA9358A8E7}">
      <dgm:prSet/>
      <dgm:spPr/>
      <dgm:t>
        <a:bodyPr/>
        <a:lstStyle/>
        <a:p>
          <a:endParaRPr lang="pt-BR" sz="1200"/>
        </a:p>
      </dgm:t>
    </dgm:pt>
    <dgm:pt modelId="{3193468A-9205-4B14-9675-4980837FA93D}" type="pres">
      <dgm:prSet presAssocID="{D24B1D2E-2709-4568-B90E-A1E47194BA41}" presName="cycle" presStyleCnt="0">
        <dgm:presLayoutVars>
          <dgm:dir/>
          <dgm:resizeHandles val="exact"/>
        </dgm:presLayoutVars>
      </dgm:prSet>
      <dgm:spPr/>
    </dgm:pt>
    <dgm:pt modelId="{32B3214B-2743-4129-9291-A289168E6E39}" type="pres">
      <dgm:prSet presAssocID="{06686E30-1473-44F8-A78C-6FAB8983144E}" presName="node" presStyleLbl="node1" presStyleIdx="0" presStyleCnt="8" custScaleX="97632" custScaleY="103786" custRadScaleRad="96935" custRadScaleInc="-4350">
        <dgm:presLayoutVars>
          <dgm:bulletEnabled val="1"/>
        </dgm:presLayoutVars>
      </dgm:prSet>
      <dgm:spPr/>
    </dgm:pt>
    <dgm:pt modelId="{289AAF12-9927-4AB5-98B4-E42DD166DF59}" type="pres">
      <dgm:prSet presAssocID="{06686E30-1473-44F8-A78C-6FAB8983144E}" presName="spNode" presStyleCnt="0"/>
      <dgm:spPr/>
    </dgm:pt>
    <dgm:pt modelId="{F7DBA07B-97FF-49D2-B735-A01011B56AF7}" type="pres">
      <dgm:prSet presAssocID="{6E93A0E4-2E1E-47E2-920B-C1BE666F101B}" presName="sibTrans" presStyleLbl="sibTrans1D1" presStyleIdx="0" presStyleCnt="8"/>
      <dgm:spPr/>
    </dgm:pt>
    <dgm:pt modelId="{6CCEB1E4-7A94-4552-A3E8-3F7183820D55}" type="pres">
      <dgm:prSet presAssocID="{38B98186-84B7-4A0D-A8F6-8B7B6D11943B}" presName="node" presStyleLbl="node1" presStyleIdx="1" presStyleCnt="8" custScaleX="139076" custScaleY="96737">
        <dgm:presLayoutVars>
          <dgm:bulletEnabled val="1"/>
        </dgm:presLayoutVars>
      </dgm:prSet>
      <dgm:spPr/>
    </dgm:pt>
    <dgm:pt modelId="{7D59716C-B6A6-4582-B6AD-8FB93270498C}" type="pres">
      <dgm:prSet presAssocID="{38B98186-84B7-4A0D-A8F6-8B7B6D11943B}" presName="spNode" presStyleCnt="0"/>
      <dgm:spPr/>
    </dgm:pt>
    <dgm:pt modelId="{80A0AEB5-6B83-405A-BBC2-21A90B8C1101}" type="pres">
      <dgm:prSet presAssocID="{4143E17A-8698-4581-BF47-2EBA37545C2C}" presName="sibTrans" presStyleLbl="sibTrans1D1" presStyleIdx="1" presStyleCnt="8"/>
      <dgm:spPr/>
    </dgm:pt>
    <dgm:pt modelId="{201F4B92-F047-423D-9AAD-2A0B761428CD}" type="pres">
      <dgm:prSet presAssocID="{EDC4285C-2D9E-459D-B3E9-03D79334513B}" presName="node" presStyleLbl="node1" presStyleIdx="2" presStyleCnt="8" custScaleX="128272" custScaleY="114280">
        <dgm:presLayoutVars>
          <dgm:bulletEnabled val="1"/>
        </dgm:presLayoutVars>
      </dgm:prSet>
      <dgm:spPr/>
    </dgm:pt>
    <dgm:pt modelId="{7B2C4DD6-2516-472E-A0DD-A6485CEF8A88}" type="pres">
      <dgm:prSet presAssocID="{EDC4285C-2D9E-459D-B3E9-03D79334513B}" presName="spNode" presStyleCnt="0"/>
      <dgm:spPr/>
    </dgm:pt>
    <dgm:pt modelId="{D4A0EA4A-E3DA-4854-9347-CE87B7FB8DA6}" type="pres">
      <dgm:prSet presAssocID="{705ED109-ED68-48C1-9331-92B9EC717B2D}" presName="sibTrans" presStyleLbl="sibTrans1D1" presStyleIdx="2" presStyleCnt="8"/>
      <dgm:spPr/>
    </dgm:pt>
    <dgm:pt modelId="{D2F2A486-19F7-42FA-A055-329A820F70FE}" type="pres">
      <dgm:prSet presAssocID="{C6F208FB-73C1-4FB2-B44A-2EAEF0B55761}" presName="node" presStyleLbl="node1" presStyleIdx="3" presStyleCnt="8" custScaleX="113727" custScaleY="102015" custRadScaleRad="92114" custRadScaleInc="-15080">
        <dgm:presLayoutVars>
          <dgm:bulletEnabled val="1"/>
        </dgm:presLayoutVars>
      </dgm:prSet>
      <dgm:spPr/>
    </dgm:pt>
    <dgm:pt modelId="{3DD82E06-9560-4AAD-9255-6E7D96D1BA6A}" type="pres">
      <dgm:prSet presAssocID="{C6F208FB-73C1-4FB2-B44A-2EAEF0B55761}" presName="spNode" presStyleCnt="0"/>
      <dgm:spPr/>
    </dgm:pt>
    <dgm:pt modelId="{5298DB1B-5460-40B4-99A6-02BD60C08B97}" type="pres">
      <dgm:prSet presAssocID="{48A9D0C5-701C-4CE7-852B-FC9AED555524}" presName="sibTrans" presStyleLbl="sibTrans1D1" presStyleIdx="3" presStyleCnt="8"/>
      <dgm:spPr/>
    </dgm:pt>
    <dgm:pt modelId="{663EB677-E1F6-45D3-B55C-94B73AC15688}" type="pres">
      <dgm:prSet presAssocID="{B991324C-0B82-4A26-9B15-EC4349DC741B}" presName="node" presStyleLbl="node1" presStyleIdx="4" presStyleCnt="8" custScaleX="106691" custScaleY="110532" custRadScaleRad="91796" custRadScaleInc="917">
        <dgm:presLayoutVars>
          <dgm:bulletEnabled val="1"/>
        </dgm:presLayoutVars>
      </dgm:prSet>
      <dgm:spPr/>
    </dgm:pt>
    <dgm:pt modelId="{8F2504CA-5550-41FA-BF8E-D8A2913905AC}" type="pres">
      <dgm:prSet presAssocID="{B991324C-0B82-4A26-9B15-EC4349DC741B}" presName="spNode" presStyleCnt="0"/>
      <dgm:spPr/>
    </dgm:pt>
    <dgm:pt modelId="{26E7E15F-0DD6-4B47-8BE5-6BE301484AD0}" type="pres">
      <dgm:prSet presAssocID="{846C7CDA-C11D-4282-9DBA-DF4B90D058C5}" presName="sibTrans" presStyleLbl="sibTrans1D1" presStyleIdx="4" presStyleCnt="8"/>
      <dgm:spPr/>
    </dgm:pt>
    <dgm:pt modelId="{CC16ADE4-6295-4058-9B5C-A3BF6371A519}" type="pres">
      <dgm:prSet presAssocID="{A03D3046-5E45-4A7B-8CD3-1E7CF6E31EF8}" presName="node" presStyleLbl="node1" presStyleIdx="5" presStyleCnt="8" custScaleX="110265">
        <dgm:presLayoutVars>
          <dgm:bulletEnabled val="1"/>
        </dgm:presLayoutVars>
      </dgm:prSet>
      <dgm:spPr/>
    </dgm:pt>
    <dgm:pt modelId="{DE946FAA-A547-408A-9AEC-8A37BFB08FAF}" type="pres">
      <dgm:prSet presAssocID="{A03D3046-5E45-4A7B-8CD3-1E7CF6E31EF8}" presName="spNode" presStyleCnt="0"/>
      <dgm:spPr/>
    </dgm:pt>
    <dgm:pt modelId="{D6E7C40C-37DD-4F74-AB58-CD5EC84938E4}" type="pres">
      <dgm:prSet presAssocID="{90B33280-A49F-4044-9BCF-EA8CC936B5C6}" presName="sibTrans" presStyleLbl="sibTrans1D1" presStyleIdx="5" presStyleCnt="8"/>
      <dgm:spPr/>
    </dgm:pt>
    <dgm:pt modelId="{2ABC112D-1AC8-4DB0-B493-CDCAC208FA75}" type="pres">
      <dgm:prSet presAssocID="{42BA69D2-FFCD-40A4-9186-CE3D64145025}" presName="node" presStyleLbl="node1" presStyleIdx="6" presStyleCnt="8">
        <dgm:presLayoutVars>
          <dgm:bulletEnabled val="1"/>
        </dgm:presLayoutVars>
      </dgm:prSet>
      <dgm:spPr/>
    </dgm:pt>
    <dgm:pt modelId="{3BACD827-4AF4-4CD7-96DC-D7E7FB10F9E5}" type="pres">
      <dgm:prSet presAssocID="{42BA69D2-FFCD-40A4-9186-CE3D64145025}" presName="spNode" presStyleCnt="0"/>
      <dgm:spPr/>
    </dgm:pt>
    <dgm:pt modelId="{BD49533F-49E6-4D8B-B066-65FC3CF699F7}" type="pres">
      <dgm:prSet presAssocID="{1ACF2190-643F-4E03-8057-159DCCF3E747}" presName="sibTrans" presStyleLbl="sibTrans1D1" presStyleIdx="6" presStyleCnt="8"/>
      <dgm:spPr/>
    </dgm:pt>
    <dgm:pt modelId="{1B0AB8FD-134D-4BBA-896C-9E40F5A17536}" type="pres">
      <dgm:prSet presAssocID="{BCE41F0E-65EA-4129-8F79-613D3FD3DDFF}" presName="node" presStyleLbl="node1" presStyleIdx="7" presStyleCnt="8">
        <dgm:presLayoutVars>
          <dgm:bulletEnabled val="1"/>
        </dgm:presLayoutVars>
      </dgm:prSet>
      <dgm:spPr/>
    </dgm:pt>
    <dgm:pt modelId="{48C41277-D7D1-4169-9DCA-700D2454513B}" type="pres">
      <dgm:prSet presAssocID="{BCE41F0E-65EA-4129-8F79-613D3FD3DDFF}" presName="spNode" presStyleCnt="0"/>
      <dgm:spPr/>
    </dgm:pt>
    <dgm:pt modelId="{3B3C685C-BA75-4C14-86F5-5B940917A4CA}" type="pres">
      <dgm:prSet presAssocID="{2A555347-63B8-462E-A795-02187E6D14FC}" presName="sibTrans" presStyleLbl="sibTrans1D1" presStyleIdx="7" presStyleCnt="8"/>
      <dgm:spPr/>
    </dgm:pt>
  </dgm:ptLst>
  <dgm:cxnLst>
    <dgm:cxn modelId="{11634E00-F686-448A-A7AF-4619E24C3FBF}" type="presOf" srcId="{2A555347-63B8-462E-A795-02187E6D14FC}" destId="{3B3C685C-BA75-4C14-86F5-5B940917A4CA}" srcOrd="0" destOrd="0" presId="urn:microsoft.com/office/officeart/2005/8/layout/cycle6"/>
    <dgm:cxn modelId="{1B25CE00-8511-4F81-910C-59CC5568415C}" type="presOf" srcId="{BCE41F0E-65EA-4129-8F79-613D3FD3DDFF}" destId="{1B0AB8FD-134D-4BBA-896C-9E40F5A17536}" srcOrd="0" destOrd="0" presId="urn:microsoft.com/office/officeart/2005/8/layout/cycle6"/>
    <dgm:cxn modelId="{1FC4081F-7B16-4EC0-AB10-DB4E00D050AA}" srcId="{D24B1D2E-2709-4568-B90E-A1E47194BA41}" destId="{EDC4285C-2D9E-459D-B3E9-03D79334513B}" srcOrd="2" destOrd="0" parTransId="{650D1AAD-EB64-4EA0-ACCC-9DA669772A42}" sibTransId="{705ED109-ED68-48C1-9331-92B9EC717B2D}"/>
    <dgm:cxn modelId="{F9FB5024-F6BA-4D82-BEBF-3F3AED058A20}" type="presOf" srcId="{48A9D0C5-701C-4CE7-852B-FC9AED555524}" destId="{5298DB1B-5460-40B4-99A6-02BD60C08B97}" srcOrd="0" destOrd="0" presId="urn:microsoft.com/office/officeart/2005/8/layout/cycle6"/>
    <dgm:cxn modelId="{C39A4C38-C07F-4204-9D48-0728DBA70F87}" type="presOf" srcId="{EDC4285C-2D9E-459D-B3E9-03D79334513B}" destId="{201F4B92-F047-423D-9AAD-2A0B761428CD}" srcOrd="0" destOrd="0" presId="urn:microsoft.com/office/officeart/2005/8/layout/cycle6"/>
    <dgm:cxn modelId="{32FD8A65-FDD0-4F2C-9443-34D1D35C0CB3}" srcId="{D24B1D2E-2709-4568-B90E-A1E47194BA41}" destId="{C6F208FB-73C1-4FB2-B44A-2EAEF0B55761}" srcOrd="3" destOrd="0" parTransId="{07D00E6B-9515-48D4-9D80-3D5B81647AD6}" sibTransId="{48A9D0C5-701C-4CE7-852B-FC9AED555524}"/>
    <dgm:cxn modelId="{5B051668-FD6A-4F07-88E7-BC3EC9A1AAC0}" type="presOf" srcId="{42BA69D2-FFCD-40A4-9186-CE3D64145025}" destId="{2ABC112D-1AC8-4DB0-B493-CDCAC208FA75}" srcOrd="0" destOrd="0" presId="urn:microsoft.com/office/officeart/2005/8/layout/cycle6"/>
    <dgm:cxn modelId="{BD6C694D-E389-44F3-8CF3-51377F793CF7}" type="presOf" srcId="{B991324C-0B82-4A26-9B15-EC4349DC741B}" destId="{663EB677-E1F6-45D3-B55C-94B73AC15688}" srcOrd="0" destOrd="0" presId="urn:microsoft.com/office/officeart/2005/8/layout/cycle6"/>
    <dgm:cxn modelId="{B249BE50-0C4F-4AFA-A63C-0E876AF42B87}" type="presOf" srcId="{C6F208FB-73C1-4FB2-B44A-2EAEF0B55761}" destId="{D2F2A486-19F7-42FA-A055-329A820F70FE}" srcOrd="0" destOrd="0" presId="urn:microsoft.com/office/officeart/2005/8/layout/cycle6"/>
    <dgm:cxn modelId="{768C1372-D1D1-4F27-BB03-99C2F560E3D6}" type="presOf" srcId="{38B98186-84B7-4A0D-A8F6-8B7B6D11943B}" destId="{6CCEB1E4-7A94-4552-A3E8-3F7183820D55}" srcOrd="0" destOrd="0" presId="urn:microsoft.com/office/officeart/2005/8/layout/cycle6"/>
    <dgm:cxn modelId="{174C6E73-2885-407F-985B-5C030B0732E2}" srcId="{D24B1D2E-2709-4568-B90E-A1E47194BA41}" destId="{B991324C-0B82-4A26-9B15-EC4349DC741B}" srcOrd="4" destOrd="0" parTransId="{22B14FA8-C790-4C6A-9F5C-21919D1E1AB8}" sibTransId="{846C7CDA-C11D-4282-9DBA-DF4B90D058C5}"/>
    <dgm:cxn modelId="{F4213254-69F6-4BA2-AE3D-9F75255AB206}" type="presOf" srcId="{846C7CDA-C11D-4282-9DBA-DF4B90D058C5}" destId="{26E7E15F-0DD6-4B47-8BE5-6BE301484AD0}" srcOrd="0" destOrd="0" presId="urn:microsoft.com/office/officeart/2005/8/layout/cycle6"/>
    <dgm:cxn modelId="{0022EF76-1059-49A0-9E31-B5C2100BF443}" srcId="{D24B1D2E-2709-4568-B90E-A1E47194BA41}" destId="{A03D3046-5E45-4A7B-8CD3-1E7CF6E31EF8}" srcOrd="5" destOrd="0" parTransId="{D3068505-1E91-46C6-A623-25CD8434C667}" sibTransId="{90B33280-A49F-4044-9BCF-EA8CC936B5C6}"/>
    <dgm:cxn modelId="{24F7B57C-2BE2-4418-B78D-D20BB39D2191}" srcId="{D24B1D2E-2709-4568-B90E-A1E47194BA41}" destId="{38B98186-84B7-4A0D-A8F6-8B7B6D11943B}" srcOrd="1" destOrd="0" parTransId="{119DCC49-2503-444B-A012-D57DFE5F093A}" sibTransId="{4143E17A-8698-4581-BF47-2EBA37545C2C}"/>
    <dgm:cxn modelId="{8507D394-5676-4C78-9757-7FC7ECFC3BC7}" type="presOf" srcId="{D24B1D2E-2709-4568-B90E-A1E47194BA41}" destId="{3193468A-9205-4B14-9675-4980837FA93D}" srcOrd="0" destOrd="0" presId="urn:microsoft.com/office/officeart/2005/8/layout/cycle6"/>
    <dgm:cxn modelId="{5B55F495-6293-48B4-861A-31C6223775B0}" type="presOf" srcId="{705ED109-ED68-48C1-9331-92B9EC717B2D}" destId="{D4A0EA4A-E3DA-4854-9347-CE87B7FB8DA6}" srcOrd="0" destOrd="0" presId="urn:microsoft.com/office/officeart/2005/8/layout/cycle6"/>
    <dgm:cxn modelId="{7206D29C-CBD8-433D-AF7F-C64A53C260D4}" type="presOf" srcId="{A03D3046-5E45-4A7B-8CD3-1E7CF6E31EF8}" destId="{CC16ADE4-6295-4058-9B5C-A3BF6371A519}" srcOrd="0" destOrd="0" presId="urn:microsoft.com/office/officeart/2005/8/layout/cycle6"/>
    <dgm:cxn modelId="{950B919D-252B-4457-8AC8-AE2DFB4BC30C}" type="presOf" srcId="{06686E30-1473-44F8-A78C-6FAB8983144E}" destId="{32B3214B-2743-4129-9291-A289168E6E39}" srcOrd="0" destOrd="0" presId="urn:microsoft.com/office/officeart/2005/8/layout/cycle6"/>
    <dgm:cxn modelId="{E5B0699F-2331-4AC2-9D62-AB68F275B37D}" type="presOf" srcId="{90B33280-A49F-4044-9BCF-EA8CC936B5C6}" destId="{D6E7C40C-37DD-4F74-AB58-CD5EC84938E4}" srcOrd="0" destOrd="0" presId="urn:microsoft.com/office/officeart/2005/8/layout/cycle6"/>
    <dgm:cxn modelId="{B20D71CC-B9F0-4103-8C38-6F2017F0EDF2}" type="presOf" srcId="{4143E17A-8698-4581-BF47-2EBA37545C2C}" destId="{80A0AEB5-6B83-405A-BBC2-21A90B8C1101}" srcOrd="0" destOrd="0" presId="urn:microsoft.com/office/officeart/2005/8/layout/cycle6"/>
    <dgm:cxn modelId="{245992DB-CCCF-4AAC-97C5-20FB0A2DC9FB}" srcId="{D24B1D2E-2709-4568-B90E-A1E47194BA41}" destId="{42BA69D2-FFCD-40A4-9186-CE3D64145025}" srcOrd="6" destOrd="0" parTransId="{27AE38A2-D8C8-4DFD-9FD0-68CB725807FC}" sibTransId="{1ACF2190-643F-4E03-8057-159DCCF3E747}"/>
    <dgm:cxn modelId="{722085DC-0309-43D2-8019-46FA9358A8E7}" srcId="{D24B1D2E-2709-4568-B90E-A1E47194BA41}" destId="{BCE41F0E-65EA-4129-8F79-613D3FD3DDFF}" srcOrd="7" destOrd="0" parTransId="{5BAA639E-AB2E-4285-A7B6-4F64416D520F}" sibTransId="{2A555347-63B8-462E-A795-02187E6D14FC}"/>
    <dgm:cxn modelId="{9A41A7E0-571B-49FB-9ABF-E3C0B6CCC5A4}" type="presOf" srcId="{6E93A0E4-2E1E-47E2-920B-C1BE666F101B}" destId="{F7DBA07B-97FF-49D2-B735-A01011B56AF7}" srcOrd="0" destOrd="0" presId="urn:microsoft.com/office/officeart/2005/8/layout/cycle6"/>
    <dgm:cxn modelId="{6619E4E3-A3BC-4E37-894D-E6D71C30D108}" srcId="{D24B1D2E-2709-4568-B90E-A1E47194BA41}" destId="{06686E30-1473-44F8-A78C-6FAB8983144E}" srcOrd="0" destOrd="0" parTransId="{20670804-60D3-446A-85B6-9B4B2F4F3C05}" sibTransId="{6E93A0E4-2E1E-47E2-920B-C1BE666F101B}"/>
    <dgm:cxn modelId="{F9DCC4EB-1C38-416B-8A6A-953D260614BC}" type="presOf" srcId="{1ACF2190-643F-4E03-8057-159DCCF3E747}" destId="{BD49533F-49E6-4D8B-B066-65FC3CF699F7}" srcOrd="0" destOrd="0" presId="urn:microsoft.com/office/officeart/2005/8/layout/cycle6"/>
    <dgm:cxn modelId="{0771F416-77C4-42CD-BDCF-0A50F8705C11}" type="presParOf" srcId="{3193468A-9205-4B14-9675-4980837FA93D}" destId="{32B3214B-2743-4129-9291-A289168E6E39}" srcOrd="0" destOrd="0" presId="urn:microsoft.com/office/officeart/2005/8/layout/cycle6"/>
    <dgm:cxn modelId="{9A14D35D-304C-4F00-8CD3-AF4E20EEAF65}" type="presParOf" srcId="{3193468A-9205-4B14-9675-4980837FA93D}" destId="{289AAF12-9927-4AB5-98B4-E42DD166DF59}" srcOrd="1" destOrd="0" presId="urn:microsoft.com/office/officeart/2005/8/layout/cycle6"/>
    <dgm:cxn modelId="{270E5BE4-02B8-4073-95EB-BDD81BAD44B2}" type="presParOf" srcId="{3193468A-9205-4B14-9675-4980837FA93D}" destId="{F7DBA07B-97FF-49D2-B735-A01011B56AF7}" srcOrd="2" destOrd="0" presId="urn:microsoft.com/office/officeart/2005/8/layout/cycle6"/>
    <dgm:cxn modelId="{97670366-8851-4414-AF4A-533C0EF5B6C8}" type="presParOf" srcId="{3193468A-9205-4B14-9675-4980837FA93D}" destId="{6CCEB1E4-7A94-4552-A3E8-3F7183820D55}" srcOrd="3" destOrd="0" presId="urn:microsoft.com/office/officeart/2005/8/layout/cycle6"/>
    <dgm:cxn modelId="{C8132B03-9A6E-4253-889B-3377521B11A5}" type="presParOf" srcId="{3193468A-9205-4B14-9675-4980837FA93D}" destId="{7D59716C-B6A6-4582-B6AD-8FB93270498C}" srcOrd="4" destOrd="0" presId="urn:microsoft.com/office/officeart/2005/8/layout/cycle6"/>
    <dgm:cxn modelId="{0EB23D8A-CEB1-44AB-ABD8-38417D58A67A}" type="presParOf" srcId="{3193468A-9205-4B14-9675-4980837FA93D}" destId="{80A0AEB5-6B83-405A-BBC2-21A90B8C1101}" srcOrd="5" destOrd="0" presId="urn:microsoft.com/office/officeart/2005/8/layout/cycle6"/>
    <dgm:cxn modelId="{0B9A0B13-2BA8-45FC-ACCA-AB5540EDA5DE}" type="presParOf" srcId="{3193468A-9205-4B14-9675-4980837FA93D}" destId="{201F4B92-F047-423D-9AAD-2A0B761428CD}" srcOrd="6" destOrd="0" presId="urn:microsoft.com/office/officeart/2005/8/layout/cycle6"/>
    <dgm:cxn modelId="{C01F09D9-8DE7-4B00-84E1-23D27EE86949}" type="presParOf" srcId="{3193468A-9205-4B14-9675-4980837FA93D}" destId="{7B2C4DD6-2516-472E-A0DD-A6485CEF8A88}" srcOrd="7" destOrd="0" presId="urn:microsoft.com/office/officeart/2005/8/layout/cycle6"/>
    <dgm:cxn modelId="{2E4E10A1-8F62-4477-9F4D-5F3EBB61F1E6}" type="presParOf" srcId="{3193468A-9205-4B14-9675-4980837FA93D}" destId="{D4A0EA4A-E3DA-4854-9347-CE87B7FB8DA6}" srcOrd="8" destOrd="0" presId="urn:microsoft.com/office/officeart/2005/8/layout/cycle6"/>
    <dgm:cxn modelId="{300C413B-29A0-4F5A-A180-83EDAC36D1CE}" type="presParOf" srcId="{3193468A-9205-4B14-9675-4980837FA93D}" destId="{D2F2A486-19F7-42FA-A055-329A820F70FE}" srcOrd="9" destOrd="0" presId="urn:microsoft.com/office/officeart/2005/8/layout/cycle6"/>
    <dgm:cxn modelId="{57AF657D-BEC1-4E10-A007-AFAC6478B818}" type="presParOf" srcId="{3193468A-9205-4B14-9675-4980837FA93D}" destId="{3DD82E06-9560-4AAD-9255-6E7D96D1BA6A}" srcOrd="10" destOrd="0" presId="urn:microsoft.com/office/officeart/2005/8/layout/cycle6"/>
    <dgm:cxn modelId="{270D3122-3EC3-464C-AA96-5F3E479F9DEB}" type="presParOf" srcId="{3193468A-9205-4B14-9675-4980837FA93D}" destId="{5298DB1B-5460-40B4-99A6-02BD60C08B97}" srcOrd="11" destOrd="0" presId="urn:microsoft.com/office/officeart/2005/8/layout/cycle6"/>
    <dgm:cxn modelId="{5B35A909-8189-4018-90EA-E206FF6261EA}" type="presParOf" srcId="{3193468A-9205-4B14-9675-4980837FA93D}" destId="{663EB677-E1F6-45D3-B55C-94B73AC15688}" srcOrd="12" destOrd="0" presId="urn:microsoft.com/office/officeart/2005/8/layout/cycle6"/>
    <dgm:cxn modelId="{3C448C21-4A26-449F-BB73-74E2BC8FA778}" type="presParOf" srcId="{3193468A-9205-4B14-9675-4980837FA93D}" destId="{8F2504CA-5550-41FA-BF8E-D8A2913905AC}" srcOrd="13" destOrd="0" presId="urn:microsoft.com/office/officeart/2005/8/layout/cycle6"/>
    <dgm:cxn modelId="{EFDFE68E-E7BB-4012-873C-08FDEDD6CC18}" type="presParOf" srcId="{3193468A-9205-4B14-9675-4980837FA93D}" destId="{26E7E15F-0DD6-4B47-8BE5-6BE301484AD0}" srcOrd="14" destOrd="0" presId="urn:microsoft.com/office/officeart/2005/8/layout/cycle6"/>
    <dgm:cxn modelId="{FCE745C9-7F0A-4DEA-9883-91FD6C4E24AA}" type="presParOf" srcId="{3193468A-9205-4B14-9675-4980837FA93D}" destId="{CC16ADE4-6295-4058-9B5C-A3BF6371A519}" srcOrd="15" destOrd="0" presId="urn:microsoft.com/office/officeart/2005/8/layout/cycle6"/>
    <dgm:cxn modelId="{BCC2D300-E79B-486E-8CCA-34630C1F1147}" type="presParOf" srcId="{3193468A-9205-4B14-9675-4980837FA93D}" destId="{DE946FAA-A547-408A-9AEC-8A37BFB08FAF}" srcOrd="16" destOrd="0" presId="urn:microsoft.com/office/officeart/2005/8/layout/cycle6"/>
    <dgm:cxn modelId="{DC834BD7-06B0-4E0E-924A-803971B24FB4}" type="presParOf" srcId="{3193468A-9205-4B14-9675-4980837FA93D}" destId="{D6E7C40C-37DD-4F74-AB58-CD5EC84938E4}" srcOrd="17" destOrd="0" presId="urn:microsoft.com/office/officeart/2005/8/layout/cycle6"/>
    <dgm:cxn modelId="{4514D4D6-E79A-4CBE-ADA5-074F4CD8CBB0}" type="presParOf" srcId="{3193468A-9205-4B14-9675-4980837FA93D}" destId="{2ABC112D-1AC8-4DB0-B493-CDCAC208FA75}" srcOrd="18" destOrd="0" presId="urn:microsoft.com/office/officeart/2005/8/layout/cycle6"/>
    <dgm:cxn modelId="{E01DB162-69FD-4068-B895-8EFF3D8F13B4}" type="presParOf" srcId="{3193468A-9205-4B14-9675-4980837FA93D}" destId="{3BACD827-4AF4-4CD7-96DC-D7E7FB10F9E5}" srcOrd="19" destOrd="0" presId="urn:microsoft.com/office/officeart/2005/8/layout/cycle6"/>
    <dgm:cxn modelId="{6FB09CE5-E3F7-4BE1-924B-192BD3C8FD6E}" type="presParOf" srcId="{3193468A-9205-4B14-9675-4980837FA93D}" destId="{BD49533F-49E6-4D8B-B066-65FC3CF699F7}" srcOrd="20" destOrd="0" presId="urn:microsoft.com/office/officeart/2005/8/layout/cycle6"/>
    <dgm:cxn modelId="{3528A841-EBD9-47CE-BEAF-5600B23B4F6B}" type="presParOf" srcId="{3193468A-9205-4B14-9675-4980837FA93D}" destId="{1B0AB8FD-134D-4BBA-896C-9E40F5A17536}" srcOrd="21" destOrd="0" presId="urn:microsoft.com/office/officeart/2005/8/layout/cycle6"/>
    <dgm:cxn modelId="{DB03F858-9583-4CBD-A9DE-7619E857E06E}" type="presParOf" srcId="{3193468A-9205-4B14-9675-4980837FA93D}" destId="{48C41277-D7D1-4169-9DCA-700D2454513B}" srcOrd="22" destOrd="0" presId="urn:microsoft.com/office/officeart/2005/8/layout/cycle6"/>
    <dgm:cxn modelId="{870AE816-2E64-44BC-86AC-D0D09D92970E}" type="presParOf" srcId="{3193468A-9205-4B14-9675-4980837FA93D}" destId="{3B3C685C-BA75-4C14-86F5-5B940917A4CA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F63B9E-2A2F-4223-A4E9-6DAC7254542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3395359-D2E0-4BF8-9F3F-A6A03D231A5A}">
      <dgm:prSet phldrT="[Texto]"/>
      <dgm:spPr/>
      <dgm:t>
        <a:bodyPr/>
        <a:lstStyle/>
        <a:p>
          <a:r>
            <a:rPr lang="pt-BR" dirty="0"/>
            <a:t>Previsão de Alta</a:t>
          </a:r>
        </a:p>
      </dgm:t>
    </dgm:pt>
    <dgm:pt modelId="{B02D72F7-A56C-4458-BF00-A0C343096097}" type="parTrans" cxnId="{88971945-AC52-4C8A-961B-00A1C49B03F0}">
      <dgm:prSet/>
      <dgm:spPr/>
      <dgm:t>
        <a:bodyPr/>
        <a:lstStyle/>
        <a:p>
          <a:endParaRPr lang="pt-BR"/>
        </a:p>
      </dgm:t>
    </dgm:pt>
    <dgm:pt modelId="{188BBAD4-B826-4BB6-8A7E-BE56466B0BB2}" type="sibTrans" cxnId="{88971945-AC52-4C8A-961B-00A1C49B03F0}">
      <dgm:prSet/>
      <dgm:spPr/>
      <dgm:t>
        <a:bodyPr/>
        <a:lstStyle/>
        <a:p>
          <a:endParaRPr lang="pt-BR"/>
        </a:p>
      </dgm:t>
    </dgm:pt>
    <dgm:pt modelId="{135C1C24-67DC-4816-871C-C2FEF8325E9D}">
      <dgm:prSet phldrT="[Texto]"/>
      <dgm:spPr/>
      <dgm:t>
        <a:bodyPr/>
        <a:lstStyle/>
        <a:p>
          <a:r>
            <a:rPr lang="pt-BR" dirty="0"/>
            <a:t>Alta médica</a:t>
          </a:r>
        </a:p>
      </dgm:t>
    </dgm:pt>
    <dgm:pt modelId="{21D800AF-0976-49DF-AA42-ED3301526047}" type="parTrans" cxnId="{74D891D8-D342-4BB7-BF6A-DD80B330C76B}">
      <dgm:prSet/>
      <dgm:spPr/>
      <dgm:t>
        <a:bodyPr/>
        <a:lstStyle/>
        <a:p>
          <a:endParaRPr lang="pt-BR"/>
        </a:p>
      </dgm:t>
    </dgm:pt>
    <dgm:pt modelId="{591C70B4-B0CB-4FD3-BD4A-40DF27AA8B7E}" type="sibTrans" cxnId="{74D891D8-D342-4BB7-BF6A-DD80B330C76B}">
      <dgm:prSet/>
      <dgm:spPr/>
      <dgm:t>
        <a:bodyPr/>
        <a:lstStyle/>
        <a:p>
          <a:endParaRPr lang="pt-BR"/>
        </a:p>
      </dgm:t>
    </dgm:pt>
    <dgm:pt modelId="{701F8770-CF78-42E2-BD01-FAEB1E973054}">
      <dgm:prSet phldrT="[Texto]"/>
      <dgm:spPr/>
      <dgm:t>
        <a:bodyPr/>
        <a:lstStyle/>
        <a:p>
          <a:r>
            <a:rPr lang="pt-BR" dirty="0"/>
            <a:t>Orientações do Paciente</a:t>
          </a:r>
        </a:p>
      </dgm:t>
    </dgm:pt>
    <dgm:pt modelId="{A46E746D-3294-498F-ABA4-D04BE0975024}" type="parTrans" cxnId="{680550A9-7B2F-451C-8437-AD4591197BDA}">
      <dgm:prSet/>
      <dgm:spPr/>
      <dgm:t>
        <a:bodyPr/>
        <a:lstStyle/>
        <a:p>
          <a:endParaRPr lang="pt-BR"/>
        </a:p>
      </dgm:t>
    </dgm:pt>
    <dgm:pt modelId="{3DF71B13-0AEF-4C94-B396-72A6F6EA4C5A}" type="sibTrans" cxnId="{680550A9-7B2F-451C-8437-AD4591197BDA}">
      <dgm:prSet/>
      <dgm:spPr/>
      <dgm:t>
        <a:bodyPr/>
        <a:lstStyle/>
        <a:p>
          <a:endParaRPr lang="pt-BR"/>
        </a:p>
      </dgm:t>
    </dgm:pt>
    <dgm:pt modelId="{EB1FAEEC-1C91-4E67-9C82-8C64EFAC926F}">
      <dgm:prSet/>
      <dgm:spPr/>
      <dgm:t>
        <a:bodyPr/>
        <a:lstStyle/>
        <a:p>
          <a:r>
            <a:rPr lang="pt-BR" dirty="0"/>
            <a:t>Higienização do leito</a:t>
          </a:r>
        </a:p>
      </dgm:t>
    </dgm:pt>
    <dgm:pt modelId="{E9ADB14C-47D4-493D-87F4-A822C2984BB3}" type="parTrans" cxnId="{05B6BF65-5BC6-43AA-A619-5953A223250C}">
      <dgm:prSet/>
      <dgm:spPr/>
      <dgm:t>
        <a:bodyPr/>
        <a:lstStyle/>
        <a:p>
          <a:endParaRPr lang="pt-BR"/>
        </a:p>
      </dgm:t>
    </dgm:pt>
    <dgm:pt modelId="{D11B10BC-4D03-4336-8E58-49FBCEB67FA7}" type="sibTrans" cxnId="{05B6BF65-5BC6-43AA-A619-5953A223250C}">
      <dgm:prSet/>
      <dgm:spPr/>
      <dgm:t>
        <a:bodyPr/>
        <a:lstStyle/>
        <a:p>
          <a:endParaRPr lang="pt-BR"/>
        </a:p>
      </dgm:t>
    </dgm:pt>
    <dgm:pt modelId="{77DE745F-50CF-4CD3-8139-57567210637B}">
      <dgm:prSet/>
      <dgm:spPr/>
      <dgm:t>
        <a:bodyPr/>
        <a:lstStyle/>
        <a:p>
          <a:r>
            <a:rPr lang="pt-BR" dirty="0"/>
            <a:t>Verificação da manutenção</a:t>
          </a:r>
        </a:p>
      </dgm:t>
    </dgm:pt>
    <dgm:pt modelId="{EB1CD898-6466-4545-945B-8C68AF121492}" type="parTrans" cxnId="{062CDCA8-0771-4BA9-B4DD-2E999A63B3B1}">
      <dgm:prSet/>
      <dgm:spPr/>
      <dgm:t>
        <a:bodyPr/>
        <a:lstStyle/>
        <a:p>
          <a:endParaRPr lang="pt-BR"/>
        </a:p>
      </dgm:t>
    </dgm:pt>
    <dgm:pt modelId="{B4D3B27D-60B7-46D1-8B14-C656F0588FAF}" type="sibTrans" cxnId="{062CDCA8-0771-4BA9-B4DD-2E999A63B3B1}">
      <dgm:prSet/>
      <dgm:spPr/>
      <dgm:t>
        <a:bodyPr/>
        <a:lstStyle/>
        <a:p>
          <a:endParaRPr lang="pt-BR"/>
        </a:p>
      </dgm:t>
    </dgm:pt>
    <dgm:pt modelId="{3B27CB53-5A60-4B40-B0ED-F095CFC29C3C}">
      <dgm:prSet/>
      <dgm:spPr/>
      <dgm:t>
        <a:bodyPr/>
        <a:lstStyle/>
        <a:p>
          <a:r>
            <a:rPr lang="pt-BR" dirty="0"/>
            <a:t>Arrumação do quarto (Rouparia)</a:t>
          </a:r>
        </a:p>
      </dgm:t>
    </dgm:pt>
    <dgm:pt modelId="{5571C6B1-1939-4786-A01E-1618CF5261F4}" type="parTrans" cxnId="{FCFD43D4-B7C6-44F7-B39F-41CF9D421498}">
      <dgm:prSet/>
      <dgm:spPr/>
      <dgm:t>
        <a:bodyPr/>
        <a:lstStyle/>
        <a:p>
          <a:endParaRPr lang="pt-BR"/>
        </a:p>
      </dgm:t>
    </dgm:pt>
    <dgm:pt modelId="{E89005A0-C60E-4E82-A28D-4C99B211BEC6}" type="sibTrans" cxnId="{FCFD43D4-B7C6-44F7-B39F-41CF9D421498}">
      <dgm:prSet/>
      <dgm:spPr/>
      <dgm:t>
        <a:bodyPr/>
        <a:lstStyle/>
        <a:p>
          <a:endParaRPr lang="pt-BR"/>
        </a:p>
      </dgm:t>
    </dgm:pt>
    <dgm:pt modelId="{2B1E83D1-DF59-480C-8F35-B69B7AF08986}">
      <dgm:prSet/>
      <dgm:spPr/>
      <dgm:t>
        <a:bodyPr/>
        <a:lstStyle/>
        <a:p>
          <a:r>
            <a:rPr lang="pt-BR"/>
            <a:t>Saída do Paciente</a:t>
          </a:r>
          <a:endParaRPr lang="pt-BR" dirty="0"/>
        </a:p>
      </dgm:t>
    </dgm:pt>
    <dgm:pt modelId="{B047E307-C2B1-489C-AA58-E26266A68277}" type="parTrans" cxnId="{D76F07E6-0648-4530-AF39-CFFE1C10305F}">
      <dgm:prSet/>
      <dgm:spPr/>
      <dgm:t>
        <a:bodyPr/>
        <a:lstStyle/>
        <a:p>
          <a:endParaRPr lang="pt-BR"/>
        </a:p>
      </dgm:t>
    </dgm:pt>
    <dgm:pt modelId="{DF819D96-BCFB-416C-8D0F-D7C6D61D45C7}" type="sibTrans" cxnId="{D76F07E6-0648-4530-AF39-CFFE1C10305F}">
      <dgm:prSet/>
      <dgm:spPr/>
      <dgm:t>
        <a:bodyPr/>
        <a:lstStyle/>
        <a:p>
          <a:endParaRPr lang="pt-BR"/>
        </a:p>
      </dgm:t>
    </dgm:pt>
    <dgm:pt modelId="{DB66A16B-8AF0-4961-A3C5-7304C9C7E05B}">
      <dgm:prSet/>
      <dgm:spPr/>
      <dgm:t>
        <a:bodyPr/>
        <a:lstStyle/>
        <a:p>
          <a:r>
            <a:rPr lang="pt-BR" dirty="0"/>
            <a:t>Liberação do leito para internação</a:t>
          </a:r>
        </a:p>
      </dgm:t>
    </dgm:pt>
    <dgm:pt modelId="{BE357209-AC15-4951-AB0A-02E524506FC3}" type="parTrans" cxnId="{4DB00E34-D137-400D-95F1-A7A9CDBD32BC}">
      <dgm:prSet/>
      <dgm:spPr/>
      <dgm:t>
        <a:bodyPr/>
        <a:lstStyle/>
        <a:p>
          <a:endParaRPr lang="pt-BR"/>
        </a:p>
      </dgm:t>
    </dgm:pt>
    <dgm:pt modelId="{87D15AAB-FC5C-4A06-A2E8-834599CC31D6}" type="sibTrans" cxnId="{4DB00E34-D137-400D-95F1-A7A9CDBD32BC}">
      <dgm:prSet/>
      <dgm:spPr/>
      <dgm:t>
        <a:bodyPr/>
        <a:lstStyle/>
        <a:p>
          <a:endParaRPr lang="pt-BR"/>
        </a:p>
      </dgm:t>
    </dgm:pt>
    <dgm:pt modelId="{DF430688-834C-474C-B924-99AB4CA9427D}" type="pres">
      <dgm:prSet presAssocID="{10F63B9E-2A2F-4223-A4E9-6DAC72545429}" presName="CompostProcess" presStyleCnt="0">
        <dgm:presLayoutVars>
          <dgm:dir/>
          <dgm:resizeHandles val="exact"/>
        </dgm:presLayoutVars>
      </dgm:prSet>
      <dgm:spPr/>
    </dgm:pt>
    <dgm:pt modelId="{5F8488CA-E53D-4C77-903B-F0C47D617F0A}" type="pres">
      <dgm:prSet presAssocID="{10F63B9E-2A2F-4223-A4E9-6DAC72545429}" presName="arrow" presStyleLbl="bgShp" presStyleIdx="0" presStyleCnt="1" custScaleX="117647"/>
      <dgm:spPr/>
    </dgm:pt>
    <dgm:pt modelId="{B28C79C6-CD2A-4BB1-AD4D-CFB88ED4943C}" type="pres">
      <dgm:prSet presAssocID="{10F63B9E-2A2F-4223-A4E9-6DAC72545429}" presName="linearProcess" presStyleCnt="0"/>
      <dgm:spPr/>
    </dgm:pt>
    <dgm:pt modelId="{D2F13E70-6767-4B1F-A2D6-E4CFE37605FA}" type="pres">
      <dgm:prSet presAssocID="{A3395359-D2E0-4BF8-9F3F-A6A03D231A5A}" presName="textNode" presStyleLbl="node1" presStyleIdx="0" presStyleCnt="8">
        <dgm:presLayoutVars>
          <dgm:bulletEnabled val="1"/>
        </dgm:presLayoutVars>
      </dgm:prSet>
      <dgm:spPr/>
    </dgm:pt>
    <dgm:pt modelId="{4B857490-FEAE-4490-8B8A-87A73164B5E2}" type="pres">
      <dgm:prSet presAssocID="{188BBAD4-B826-4BB6-8A7E-BE56466B0BB2}" presName="sibTrans" presStyleCnt="0"/>
      <dgm:spPr/>
    </dgm:pt>
    <dgm:pt modelId="{EFE08B8A-80BD-41F6-9E07-69F4CE5AF713}" type="pres">
      <dgm:prSet presAssocID="{135C1C24-67DC-4816-871C-C2FEF8325E9D}" presName="textNode" presStyleLbl="node1" presStyleIdx="1" presStyleCnt="8">
        <dgm:presLayoutVars>
          <dgm:bulletEnabled val="1"/>
        </dgm:presLayoutVars>
      </dgm:prSet>
      <dgm:spPr/>
    </dgm:pt>
    <dgm:pt modelId="{29A6A8FD-1340-4093-B977-E6E2606600CB}" type="pres">
      <dgm:prSet presAssocID="{591C70B4-B0CB-4FD3-BD4A-40DF27AA8B7E}" presName="sibTrans" presStyleCnt="0"/>
      <dgm:spPr/>
    </dgm:pt>
    <dgm:pt modelId="{A068656F-C114-4093-AA31-FAB09191ECE2}" type="pres">
      <dgm:prSet presAssocID="{701F8770-CF78-42E2-BD01-FAEB1E973054}" presName="textNode" presStyleLbl="node1" presStyleIdx="2" presStyleCnt="8">
        <dgm:presLayoutVars>
          <dgm:bulletEnabled val="1"/>
        </dgm:presLayoutVars>
      </dgm:prSet>
      <dgm:spPr/>
    </dgm:pt>
    <dgm:pt modelId="{C4675F57-320D-4E34-B5AE-6E4FC497290E}" type="pres">
      <dgm:prSet presAssocID="{3DF71B13-0AEF-4C94-B396-72A6F6EA4C5A}" presName="sibTrans" presStyleCnt="0"/>
      <dgm:spPr/>
    </dgm:pt>
    <dgm:pt modelId="{F5B8734B-3701-4052-B718-DA905334DE0C}" type="pres">
      <dgm:prSet presAssocID="{2B1E83D1-DF59-480C-8F35-B69B7AF08986}" presName="textNode" presStyleLbl="node1" presStyleIdx="3" presStyleCnt="8">
        <dgm:presLayoutVars>
          <dgm:bulletEnabled val="1"/>
        </dgm:presLayoutVars>
      </dgm:prSet>
      <dgm:spPr/>
    </dgm:pt>
    <dgm:pt modelId="{2FADF659-A0F8-4D5E-84AF-333620683FB1}" type="pres">
      <dgm:prSet presAssocID="{DF819D96-BCFB-416C-8D0F-D7C6D61D45C7}" presName="sibTrans" presStyleCnt="0"/>
      <dgm:spPr/>
    </dgm:pt>
    <dgm:pt modelId="{D4593A5F-4F4C-4552-A978-D137EAAB4C9B}" type="pres">
      <dgm:prSet presAssocID="{EB1FAEEC-1C91-4E67-9C82-8C64EFAC926F}" presName="textNode" presStyleLbl="node1" presStyleIdx="4" presStyleCnt="8">
        <dgm:presLayoutVars>
          <dgm:bulletEnabled val="1"/>
        </dgm:presLayoutVars>
      </dgm:prSet>
      <dgm:spPr/>
    </dgm:pt>
    <dgm:pt modelId="{11B6A2BF-B74F-44CD-A7AE-92283993C2DB}" type="pres">
      <dgm:prSet presAssocID="{D11B10BC-4D03-4336-8E58-49FBCEB67FA7}" presName="sibTrans" presStyleCnt="0"/>
      <dgm:spPr/>
    </dgm:pt>
    <dgm:pt modelId="{D39579F7-CFC6-4B8E-8EB4-3E0BA976F398}" type="pres">
      <dgm:prSet presAssocID="{77DE745F-50CF-4CD3-8139-57567210637B}" presName="textNode" presStyleLbl="node1" presStyleIdx="5" presStyleCnt="8">
        <dgm:presLayoutVars>
          <dgm:bulletEnabled val="1"/>
        </dgm:presLayoutVars>
      </dgm:prSet>
      <dgm:spPr/>
    </dgm:pt>
    <dgm:pt modelId="{2369A42F-FF88-44BC-8871-48C26C1C021E}" type="pres">
      <dgm:prSet presAssocID="{B4D3B27D-60B7-46D1-8B14-C656F0588FAF}" presName="sibTrans" presStyleCnt="0"/>
      <dgm:spPr/>
    </dgm:pt>
    <dgm:pt modelId="{C3228897-380E-4AC7-BE80-DCF8802E5787}" type="pres">
      <dgm:prSet presAssocID="{3B27CB53-5A60-4B40-B0ED-F095CFC29C3C}" presName="textNode" presStyleLbl="node1" presStyleIdx="6" presStyleCnt="8">
        <dgm:presLayoutVars>
          <dgm:bulletEnabled val="1"/>
        </dgm:presLayoutVars>
      </dgm:prSet>
      <dgm:spPr/>
    </dgm:pt>
    <dgm:pt modelId="{ECA68E5D-FAD5-403B-AEC2-16D478BECF3D}" type="pres">
      <dgm:prSet presAssocID="{E89005A0-C60E-4E82-A28D-4C99B211BEC6}" presName="sibTrans" presStyleCnt="0"/>
      <dgm:spPr/>
    </dgm:pt>
    <dgm:pt modelId="{5D18B041-B659-476A-8F12-3C6BDFD90AC5}" type="pres">
      <dgm:prSet presAssocID="{DB66A16B-8AF0-4961-A3C5-7304C9C7E05B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9154A802-7463-4E8B-831F-35AFC58F6A6B}" type="presOf" srcId="{10F63B9E-2A2F-4223-A4E9-6DAC72545429}" destId="{DF430688-834C-474C-B924-99AB4CA9427D}" srcOrd="0" destOrd="0" presId="urn:microsoft.com/office/officeart/2005/8/layout/hProcess9"/>
    <dgm:cxn modelId="{2ED65B0B-2F93-4E25-B505-EDEC06658FC1}" type="presOf" srcId="{135C1C24-67DC-4816-871C-C2FEF8325E9D}" destId="{EFE08B8A-80BD-41F6-9E07-69F4CE5AF713}" srcOrd="0" destOrd="0" presId="urn:microsoft.com/office/officeart/2005/8/layout/hProcess9"/>
    <dgm:cxn modelId="{33E73F20-D77A-4FD3-A95F-FDF4C085B677}" type="presOf" srcId="{A3395359-D2E0-4BF8-9F3F-A6A03D231A5A}" destId="{D2F13E70-6767-4B1F-A2D6-E4CFE37605FA}" srcOrd="0" destOrd="0" presId="urn:microsoft.com/office/officeart/2005/8/layout/hProcess9"/>
    <dgm:cxn modelId="{5EA46E2B-D0BD-4AF9-81F8-3E636AD8882E}" type="presOf" srcId="{77DE745F-50CF-4CD3-8139-57567210637B}" destId="{D39579F7-CFC6-4B8E-8EB4-3E0BA976F398}" srcOrd="0" destOrd="0" presId="urn:microsoft.com/office/officeart/2005/8/layout/hProcess9"/>
    <dgm:cxn modelId="{4DB00E34-D137-400D-95F1-A7A9CDBD32BC}" srcId="{10F63B9E-2A2F-4223-A4E9-6DAC72545429}" destId="{DB66A16B-8AF0-4961-A3C5-7304C9C7E05B}" srcOrd="7" destOrd="0" parTransId="{BE357209-AC15-4951-AB0A-02E524506FC3}" sibTransId="{87D15AAB-FC5C-4A06-A2E8-834599CC31D6}"/>
    <dgm:cxn modelId="{88971945-AC52-4C8A-961B-00A1C49B03F0}" srcId="{10F63B9E-2A2F-4223-A4E9-6DAC72545429}" destId="{A3395359-D2E0-4BF8-9F3F-A6A03D231A5A}" srcOrd="0" destOrd="0" parTransId="{B02D72F7-A56C-4458-BF00-A0C343096097}" sibTransId="{188BBAD4-B826-4BB6-8A7E-BE56466B0BB2}"/>
    <dgm:cxn modelId="{05B6BF65-5BC6-43AA-A619-5953A223250C}" srcId="{10F63B9E-2A2F-4223-A4E9-6DAC72545429}" destId="{EB1FAEEC-1C91-4E67-9C82-8C64EFAC926F}" srcOrd="4" destOrd="0" parTransId="{E9ADB14C-47D4-493D-87F4-A822C2984BB3}" sibTransId="{D11B10BC-4D03-4336-8E58-49FBCEB67FA7}"/>
    <dgm:cxn modelId="{062CDCA8-0771-4BA9-B4DD-2E999A63B3B1}" srcId="{10F63B9E-2A2F-4223-A4E9-6DAC72545429}" destId="{77DE745F-50CF-4CD3-8139-57567210637B}" srcOrd="5" destOrd="0" parTransId="{EB1CD898-6466-4545-945B-8C68AF121492}" sibTransId="{B4D3B27D-60B7-46D1-8B14-C656F0588FAF}"/>
    <dgm:cxn modelId="{680550A9-7B2F-451C-8437-AD4591197BDA}" srcId="{10F63B9E-2A2F-4223-A4E9-6DAC72545429}" destId="{701F8770-CF78-42E2-BD01-FAEB1E973054}" srcOrd="2" destOrd="0" parTransId="{A46E746D-3294-498F-ABA4-D04BE0975024}" sibTransId="{3DF71B13-0AEF-4C94-B396-72A6F6EA4C5A}"/>
    <dgm:cxn modelId="{2AAE4DAA-A6D6-42A8-938F-8D6C1E0490C8}" type="presOf" srcId="{2B1E83D1-DF59-480C-8F35-B69B7AF08986}" destId="{F5B8734B-3701-4052-B718-DA905334DE0C}" srcOrd="0" destOrd="0" presId="urn:microsoft.com/office/officeart/2005/8/layout/hProcess9"/>
    <dgm:cxn modelId="{FCFD43D4-B7C6-44F7-B39F-41CF9D421498}" srcId="{10F63B9E-2A2F-4223-A4E9-6DAC72545429}" destId="{3B27CB53-5A60-4B40-B0ED-F095CFC29C3C}" srcOrd="6" destOrd="0" parTransId="{5571C6B1-1939-4786-A01E-1618CF5261F4}" sibTransId="{E89005A0-C60E-4E82-A28D-4C99B211BEC6}"/>
    <dgm:cxn modelId="{74D891D8-D342-4BB7-BF6A-DD80B330C76B}" srcId="{10F63B9E-2A2F-4223-A4E9-6DAC72545429}" destId="{135C1C24-67DC-4816-871C-C2FEF8325E9D}" srcOrd="1" destOrd="0" parTransId="{21D800AF-0976-49DF-AA42-ED3301526047}" sibTransId="{591C70B4-B0CB-4FD3-BD4A-40DF27AA8B7E}"/>
    <dgm:cxn modelId="{15D5AEDE-EAF8-4578-8313-6897D13ECF4D}" type="presOf" srcId="{3B27CB53-5A60-4B40-B0ED-F095CFC29C3C}" destId="{C3228897-380E-4AC7-BE80-DCF8802E5787}" srcOrd="0" destOrd="0" presId="urn:microsoft.com/office/officeart/2005/8/layout/hProcess9"/>
    <dgm:cxn modelId="{D76F07E6-0648-4530-AF39-CFFE1C10305F}" srcId="{10F63B9E-2A2F-4223-A4E9-6DAC72545429}" destId="{2B1E83D1-DF59-480C-8F35-B69B7AF08986}" srcOrd="3" destOrd="0" parTransId="{B047E307-C2B1-489C-AA58-E26266A68277}" sibTransId="{DF819D96-BCFB-416C-8D0F-D7C6D61D45C7}"/>
    <dgm:cxn modelId="{91B07BE6-47C7-4F64-894B-2FF7C0D0B345}" type="presOf" srcId="{DB66A16B-8AF0-4961-A3C5-7304C9C7E05B}" destId="{5D18B041-B659-476A-8F12-3C6BDFD90AC5}" srcOrd="0" destOrd="0" presId="urn:microsoft.com/office/officeart/2005/8/layout/hProcess9"/>
    <dgm:cxn modelId="{03D8C4F1-059C-46D0-B008-A0E178B5C57A}" type="presOf" srcId="{701F8770-CF78-42E2-BD01-FAEB1E973054}" destId="{A068656F-C114-4093-AA31-FAB09191ECE2}" srcOrd="0" destOrd="0" presId="urn:microsoft.com/office/officeart/2005/8/layout/hProcess9"/>
    <dgm:cxn modelId="{F31CB0FD-3535-47C5-8DB6-AFE40F5E889B}" type="presOf" srcId="{EB1FAEEC-1C91-4E67-9C82-8C64EFAC926F}" destId="{D4593A5F-4F4C-4552-A978-D137EAAB4C9B}" srcOrd="0" destOrd="0" presId="urn:microsoft.com/office/officeart/2005/8/layout/hProcess9"/>
    <dgm:cxn modelId="{AFF2AB33-A906-4E18-9E51-C928343AA185}" type="presParOf" srcId="{DF430688-834C-474C-B924-99AB4CA9427D}" destId="{5F8488CA-E53D-4C77-903B-F0C47D617F0A}" srcOrd="0" destOrd="0" presId="urn:microsoft.com/office/officeart/2005/8/layout/hProcess9"/>
    <dgm:cxn modelId="{E3ABE69E-2693-48C3-B392-FDBAA1198C97}" type="presParOf" srcId="{DF430688-834C-474C-B924-99AB4CA9427D}" destId="{B28C79C6-CD2A-4BB1-AD4D-CFB88ED4943C}" srcOrd="1" destOrd="0" presId="urn:microsoft.com/office/officeart/2005/8/layout/hProcess9"/>
    <dgm:cxn modelId="{68D51669-44BB-4722-8846-776E1E6723B7}" type="presParOf" srcId="{B28C79C6-CD2A-4BB1-AD4D-CFB88ED4943C}" destId="{D2F13E70-6767-4B1F-A2D6-E4CFE37605FA}" srcOrd="0" destOrd="0" presId="urn:microsoft.com/office/officeart/2005/8/layout/hProcess9"/>
    <dgm:cxn modelId="{3A0610A3-E82F-4A1A-919F-E120A1297DD8}" type="presParOf" srcId="{B28C79C6-CD2A-4BB1-AD4D-CFB88ED4943C}" destId="{4B857490-FEAE-4490-8B8A-87A73164B5E2}" srcOrd="1" destOrd="0" presId="urn:microsoft.com/office/officeart/2005/8/layout/hProcess9"/>
    <dgm:cxn modelId="{9B04EA53-6CF6-4644-9390-D963F7DDECB9}" type="presParOf" srcId="{B28C79C6-CD2A-4BB1-AD4D-CFB88ED4943C}" destId="{EFE08B8A-80BD-41F6-9E07-69F4CE5AF713}" srcOrd="2" destOrd="0" presId="urn:microsoft.com/office/officeart/2005/8/layout/hProcess9"/>
    <dgm:cxn modelId="{D8732C1A-96A6-4DF5-A79A-4FD393B0811B}" type="presParOf" srcId="{B28C79C6-CD2A-4BB1-AD4D-CFB88ED4943C}" destId="{29A6A8FD-1340-4093-B977-E6E2606600CB}" srcOrd="3" destOrd="0" presId="urn:microsoft.com/office/officeart/2005/8/layout/hProcess9"/>
    <dgm:cxn modelId="{C1EEEAC0-ECEA-4286-A925-7BCF1F83A20B}" type="presParOf" srcId="{B28C79C6-CD2A-4BB1-AD4D-CFB88ED4943C}" destId="{A068656F-C114-4093-AA31-FAB09191ECE2}" srcOrd="4" destOrd="0" presId="urn:microsoft.com/office/officeart/2005/8/layout/hProcess9"/>
    <dgm:cxn modelId="{75269A78-A705-4A2F-8992-F02939B9EE3E}" type="presParOf" srcId="{B28C79C6-CD2A-4BB1-AD4D-CFB88ED4943C}" destId="{C4675F57-320D-4E34-B5AE-6E4FC497290E}" srcOrd="5" destOrd="0" presId="urn:microsoft.com/office/officeart/2005/8/layout/hProcess9"/>
    <dgm:cxn modelId="{1D6790C8-3C3B-4B4F-A5D9-611BDF7A4821}" type="presParOf" srcId="{B28C79C6-CD2A-4BB1-AD4D-CFB88ED4943C}" destId="{F5B8734B-3701-4052-B718-DA905334DE0C}" srcOrd="6" destOrd="0" presId="urn:microsoft.com/office/officeart/2005/8/layout/hProcess9"/>
    <dgm:cxn modelId="{76CE1517-3EE7-449A-8E9A-47C99AC21945}" type="presParOf" srcId="{B28C79C6-CD2A-4BB1-AD4D-CFB88ED4943C}" destId="{2FADF659-A0F8-4D5E-84AF-333620683FB1}" srcOrd="7" destOrd="0" presId="urn:microsoft.com/office/officeart/2005/8/layout/hProcess9"/>
    <dgm:cxn modelId="{566A4BA7-C9CC-427E-B33E-88FBD6998BFE}" type="presParOf" srcId="{B28C79C6-CD2A-4BB1-AD4D-CFB88ED4943C}" destId="{D4593A5F-4F4C-4552-A978-D137EAAB4C9B}" srcOrd="8" destOrd="0" presId="urn:microsoft.com/office/officeart/2005/8/layout/hProcess9"/>
    <dgm:cxn modelId="{472BE995-5D9D-47AD-9819-01BED455DB9A}" type="presParOf" srcId="{B28C79C6-CD2A-4BB1-AD4D-CFB88ED4943C}" destId="{11B6A2BF-B74F-44CD-A7AE-92283993C2DB}" srcOrd="9" destOrd="0" presId="urn:microsoft.com/office/officeart/2005/8/layout/hProcess9"/>
    <dgm:cxn modelId="{A1F6CD63-F73B-434B-8ED2-797A0BD61572}" type="presParOf" srcId="{B28C79C6-CD2A-4BB1-AD4D-CFB88ED4943C}" destId="{D39579F7-CFC6-4B8E-8EB4-3E0BA976F398}" srcOrd="10" destOrd="0" presId="urn:microsoft.com/office/officeart/2005/8/layout/hProcess9"/>
    <dgm:cxn modelId="{6D59A635-78F5-468F-8D31-9FEDB9E470B0}" type="presParOf" srcId="{B28C79C6-CD2A-4BB1-AD4D-CFB88ED4943C}" destId="{2369A42F-FF88-44BC-8871-48C26C1C021E}" srcOrd="11" destOrd="0" presId="urn:microsoft.com/office/officeart/2005/8/layout/hProcess9"/>
    <dgm:cxn modelId="{BAD683A5-F02B-48E7-948B-F01180029F7E}" type="presParOf" srcId="{B28C79C6-CD2A-4BB1-AD4D-CFB88ED4943C}" destId="{C3228897-380E-4AC7-BE80-DCF8802E5787}" srcOrd="12" destOrd="0" presId="urn:microsoft.com/office/officeart/2005/8/layout/hProcess9"/>
    <dgm:cxn modelId="{60E4ED5D-C3B7-416F-9FD1-300B963C3E19}" type="presParOf" srcId="{B28C79C6-CD2A-4BB1-AD4D-CFB88ED4943C}" destId="{ECA68E5D-FAD5-403B-AEC2-16D478BECF3D}" srcOrd="13" destOrd="0" presId="urn:microsoft.com/office/officeart/2005/8/layout/hProcess9"/>
    <dgm:cxn modelId="{AD977159-4CB4-4D8C-B1E2-C0AA784B13D3}" type="presParOf" srcId="{B28C79C6-CD2A-4BB1-AD4D-CFB88ED4943C}" destId="{5D18B041-B659-476A-8F12-3C6BDFD90AC5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F63B9E-2A2F-4223-A4E9-6DAC7254542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3395359-D2E0-4BF8-9F3F-A6A03D231A5A}">
      <dgm:prSet phldrT="[Texto]"/>
      <dgm:spPr/>
      <dgm:t>
        <a:bodyPr/>
        <a:lstStyle/>
        <a:p>
          <a:r>
            <a:rPr lang="pt-BR" dirty="0"/>
            <a:t>Previsão de Alta</a:t>
          </a:r>
        </a:p>
      </dgm:t>
    </dgm:pt>
    <dgm:pt modelId="{B02D72F7-A56C-4458-BF00-A0C343096097}" type="parTrans" cxnId="{88971945-AC52-4C8A-961B-00A1C49B03F0}">
      <dgm:prSet/>
      <dgm:spPr/>
      <dgm:t>
        <a:bodyPr/>
        <a:lstStyle/>
        <a:p>
          <a:endParaRPr lang="pt-BR"/>
        </a:p>
      </dgm:t>
    </dgm:pt>
    <dgm:pt modelId="{188BBAD4-B826-4BB6-8A7E-BE56466B0BB2}" type="sibTrans" cxnId="{88971945-AC52-4C8A-961B-00A1C49B03F0}">
      <dgm:prSet/>
      <dgm:spPr/>
      <dgm:t>
        <a:bodyPr/>
        <a:lstStyle/>
        <a:p>
          <a:endParaRPr lang="pt-BR"/>
        </a:p>
      </dgm:t>
    </dgm:pt>
    <dgm:pt modelId="{135C1C24-67DC-4816-871C-C2FEF8325E9D}">
      <dgm:prSet phldrT="[Texto]"/>
      <dgm:spPr/>
      <dgm:t>
        <a:bodyPr/>
        <a:lstStyle/>
        <a:p>
          <a:r>
            <a:rPr lang="pt-BR" dirty="0"/>
            <a:t>Alta médica</a:t>
          </a:r>
        </a:p>
      </dgm:t>
    </dgm:pt>
    <dgm:pt modelId="{21D800AF-0976-49DF-AA42-ED3301526047}" type="parTrans" cxnId="{74D891D8-D342-4BB7-BF6A-DD80B330C76B}">
      <dgm:prSet/>
      <dgm:spPr/>
      <dgm:t>
        <a:bodyPr/>
        <a:lstStyle/>
        <a:p>
          <a:endParaRPr lang="pt-BR"/>
        </a:p>
      </dgm:t>
    </dgm:pt>
    <dgm:pt modelId="{591C70B4-B0CB-4FD3-BD4A-40DF27AA8B7E}" type="sibTrans" cxnId="{74D891D8-D342-4BB7-BF6A-DD80B330C76B}">
      <dgm:prSet/>
      <dgm:spPr/>
      <dgm:t>
        <a:bodyPr/>
        <a:lstStyle/>
        <a:p>
          <a:endParaRPr lang="pt-BR"/>
        </a:p>
      </dgm:t>
    </dgm:pt>
    <dgm:pt modelId="{701F8770-CF78-42E2-BD01-FAEB1E973054}">
      <dgm:prSet phldrT="[Texto]"/>
      <dgm:spPr/>
      <dgm:t>
        <a:bodyPr/>
        <a:lstStyle/>
        <a:p>
          <a:r>
            <a:rPr lang="pt-BR" dirty="0"/>
            <a:t>Orientações do Paciente</a:t>
          </a:r>
        </a:p>
      </dgm:t>
    </dgm:pt>
    <dgm:pt modelId="{A46E746D-3294-498F-ABA4-D04BE0975024}" type="parTrans" cxnId="{680550A9-7B2F-451C-8437-AD4591197BDA}">
      <dgm:prSet/>
      <dgm:spPr/>
      <dgm:t>
        <a:bodyPr/>
        <a:lstStyle/>
        <a:p>
          <a:endParaRPr lang="pt-BR"/>
        </a:p>
      </dgm:t>
    </dgm:pt>
    <dgm:pt modelId="{3DF71B13-0AEF-4C94-B396-72A6F6EA4C5A}" type="sibTrans" cxnId="{680550A9-7B2F-451C-8437-AD4591197BDA}">
      <dgm:prSet/>
      <dgm:spPr/>
      <dgm:t>
        <a:bodyPr/>
        <a:lstStyle/>
        <a:p>
          <a:endParaRPr lang="pt-BR"/>
        </a:p>
      </dgm:t>
    </dgm:pt>
    <dgm:pt modelId="{EB1FAEEC-1C91-4E67-9C82-8C64EFAC926F}">
      <dgm:prSet/>
      <dgm:spPr/>
      <dgm:t>
        <a:bodyPr/>
        <a:lstStyle/>
        <a:p>
          <a:r>
            <a:rPr lang="pt-BR" dirty="0"/>
            <a:t>Higienização do leito</a:t>
          </a:r>
        </a:p>
      </dgm:t>
    </dgm:pt>
    <dgm:pt modelId="{E9ADB14C-47D4-493D-87F4-A822C2984BB3}" type="parTrans" cxnId="{05B6BF65-5BC6-43AA-A619-5953A223250C}">
      <dgm:prSet/>
      <dgm:spPr/>
      <dgm:t>
        <a:bodyPr/>
        <a:lstStyle/>
        <a:p>
          <a:endParaRPr lang="pt-BR"/>
        </a:p>
      </dgm:t>
    </dgm:pt>
    <dgm:pt modelId="{D11B10BC-4D03-4336-8E58-49FBCEB67FA7}" type="sibTrans" cxnId="{05B6BF65-5BC6-43AA-A619-5953A223250C}">
      <dgm:prSet/>
      <dgm:spPr/>
      <dgm:t>
        <a:bodyPr/>
        <a:lstStyle/>
        <a:p>
          <a:endParaRPr lang="pt-BR"/>
        </a:p>
      </dgm:t>
    </dgm:pt>
    <dgm:pt modelId="{77DE745F-50CF-4CD3-8139-57567210637B}">
      <dgm:prSet/>
      <dgm:spPr/>
      <dgm:t>
        <a:bodyPr/>
        <a:lstStyle/>
        <a:p>
          <a:r>
            <a:rPr lang="pt-BR" dirty="0"/>
            <a:t>Verificação da manutenção</a:t>
          </a:r>
        </a:p>
      </dgm:t>
    </dgm:pt>
    <dgm:pt modelId="{EB1CD898-6466-4545-945B-8C68AF121492}" type="parTrans" cxnId="{062CDCA8-0771-4BA9-B4DD-2E999A63B3B1}">
      <dgm:prSet/>
      <dgm:spPr/>
      <dgm:t>
        <a:bodyPr/>
        <a:lstStyle/>
        <a:p>
          <a:endParaRPr lang="pt-BR"/>
        </a:p>
      </dgm:t>
    </dgm:pt>
    <dgm:pt modelId="{B4D3B27D-60B7-46D1-8B14-C656F0588FAF}" type="sibTrans" cxnId="{062CDCA8-0771-4BA9-B4DD-2E999A63B3B1}">
      <dgm:prSet/>
      <dgm:spPr/>
      <dgm:t>
        <a:bodyPr/>
        <a:lstStyle/>
        <a:p>
          <a:endParaRPr lang="pt-BR"/>
        </a:p>
      </dgm:t>
    </dgm:pt>
    <dgm:pt modelId="{3B27CB53-5A60-4B40-B0ED-F095CFC29C3C}">
      <dgm:prSet/>
      <dgm:spPr/>
      <dgm:t>
        <a:bodyPr/>
        <a:lstStyle/>
        <a:p>
          <a:r>
            <a:rPr lang="pt-BR" dirty="0"/>
            <a:t>Arrumação do quarto (Rouparia)</a:t>
          </a:r>
        </a:p>
      </dgm:t>
    </dgm:pt>
    <dgm:pt modelId="{5571C6B1-1939-4786-A01E-1618CF5261F4}" type="parTrans" cxnId="{FCFD43D4-B7C6-44F7-B39F-41CF9D421498}">
      <dgm:prSet/>
      <dgm:spPr/>
      <dgm:t>
        <a:bodyPr/>
        <a:lstStyle/>
        <a:p>
          <a:endParaRPr lang="pt-BR"/>
        </a:p>
      </dgm:t>
    </dgm:pt>
    <dgm:pt modelId="{E89005A0-C60E-4E82-A28D-4C99B211BEC6}" type="sibTrans" cxnId="{FCFD43D4-B7C6-44F7-B39F-41CF9D421498}">
      <dgm:prSet/>
      <dgm:spPr/>
      <dgm:t>
        <a:bodyPr/>
        <a:lstStyle/>
        <a:p>
          <a:endParaRPr lang="pt-BR"/>
        </a:p>
      </dgm:t>
    </dgm:pt>
    <dgm:pt modelId="{2B1E83D1-DF59-480C-8F35-B69B7AF08986}">
      <dgm:prSet/>
      <dgm:spPr/>
      <dgm:t>
        <a:bodyPr/>
        <a:lstStyle/>
        <a:p>
          <a:r>
            <a:rPr lang="pt-BR"/>
            <a:t>Saída do Paciente</a:t>
          </a:r>
          <a:endParaRPr lang="pt-BR" dirty="0"/>
        </a:p>
      </dgm:t>
    </dgm:pt>
    <dgm:pt modelId="{B047E307-C2B1-489C-AA58-E26266A68277}" type="parTrans" cxnId="{D76F07E6-0648-4530-AF39-CFFE1C10305F}">
      <dgm:prSet/>
      <dgm:spPr/>
      <dgm:t>
        <a:bodyPr/>
        <a:lstStyle/>
        <a:p>
          <a:endParaRPr lang="pt-BR"/>
        </a:p>
      </dgm:t>
    </dgm:pt>
    <dgm:pt modelId="{DF819D96-BCFB-416C-8D0F-D7C6D61D45C7}" type="sibTrans" cxnId="{D76F07E6-0648-4530-AF39-CFFE1C10305F}">
      <dgm:prSet/>
      <dgm:spPr/>
      <dgm:t>
        <a:bodyPr/>
        <a:lstStyle/>
        <a:p>
          <a:endParaRPr lang="pt-BR"/>
        </a:p>
      </dgm:t>
    </dgm:pt>
    <dgm:pt modelId="{DB66A16B-8AF0-4961-A3C5-7304C9C7E05B}">
      <dgm:prSet/>
      <dgm:spPr/>
      <dgm:t>
        <a:bodyPr/>
        <a:lstStyle/>
        <a:p>
          <a:r>
            <a:rPr lang="pt-BR" dirty="0"/>
            <a:t>Liberação do leito para internação</a:t>
          </a:r>
        </a:p>
      </dgm:t>
    </dgm:pt>
    <dgm:pt modelId="{BE357209-AC15-4951-AB0A-02E524506FC3}" type="parTrans" cxnId="{4DB00E34-D137-400D-95F1-A7A9CDBD32BC}">
      <dgm:prSet/>
      <dgm:spPr/>
      <dgm:t>
        <a:bodyPr/>
        <a:lstStyle/>
        <a:p>
          <a:endParaRPr lang="pt-BR"/>
        </a:p>
      </dgm:t>
    </dgm:pt>
    <dgm:pt modelId="{87D15AAB-FC5C-4A06-A2E8-834599CC31D6}" type="sibTrans" cxnId="{4DB00E34-D137-400D-95F1-A7A9CDBD32BC}">
      <dgm:prSet/>
      <dgm:spPr/>
      <dgm:t>
        <a:bodyPr/>
        <a:lstStyle/>
        <a:p>
          <a:endParaRPr lang="pt-BR"/>
        </a:p>
      </dgm:t>
    </dgm:pt>
    <dgm:pt modelId="{DF430688-834C-474C-B924-99AB4CA9427D}" type="pres">
      <dgm:prSet presAssocID="{10F63B9E-2A2F-4223-A4E9-6DAC72545429}" presName="CompostProcess" presStyleCnt="0">
        <dgm:presLayoutVars>
          <dgm:dir/>
          <dgm:resizeHandles val="exact"/>
        </dgm:presLayoutVars>
      </dgm:prSet>
      <dgm:spPr/>
    </dgm:pt>
    <dgm:pt modelId="{5F8488CA-E53D-4C77-903B-F0C47D617F0A}" type="pres">
      <dgm:prSet presAssocID="{10F63B9E-2A2F-4223-A4E9-6DAC72545429}" presName="arrow" presStyleLbl="bgShp" presStyleIdx="0" presStyleCnt="1" custScaleX="117647"/>
      <dgm:spPr/>
    </dgm:pt>
    <dgm:pt modelId="{B28C79C6-CD2A-4BB1-AD4D-CFB88ED4943C}" type="pres">
      <dgm:prSet presAssocID="{10F63B9E-2A2F-4223-A4E9-6DAC72545429}" presName="linearProcess" presStyleCnt="0"/>
      <dgm:spPr/>
    </dgm:pt>
    <dgm:pt modelId="{D2F13E70-6767-4B1F-A2D6-E4CFE37605FA}" type="pres">
      <dgm:prSet presAssocID="{A3395359-D2E0-4BF8-9F3F-A6A03D231A5A}" presName="textNode" presStyleLbl="node1" presStyleIdx="0" presStyleCnt="8">
        <dgm:presLayoutVars>
          <dgm:bulletEnabled val="1"/>
        </dgm:presLayoutVars>
      </dgm:prSet>
      <dgm:spPr/>
    </dgm:pt>
    <dgm:pt modelId="{4B857490-FEAE-4490-8B8A-87A73164B5E2}" type="pres">
      <dgm:prSet presAssocID="{188BBAD4-B826-4BB6-8A7E-BE56466B0BB2}" presName="sibTrans" presStyleCnt="0"/>
      <dgm:spPr/>
    </dgm:pt>
    <dgm:pt modelId="{EFE08B8A-80BD-41F6-9E07-69F4CE5AF713}" type="pres">
      <dgm:prSet presAssocID="{135C1C24-67DC-4816-871C-C2FEF8325E9D}" presName="textNode" presStyleLbl="node1" presStyleIdx="1" presStyleCnt="8">
        <dgm:presLayoutVars>
          <dgm:bulletEnabled val="1"/>
        </dgm:presLayoutVars>
      </dgm:prSet>
      <dgm:spPr/>
    </dgm:pt>
    <dgm:pt modelId="{29A6A8FD-1340-4093-B977-E6E2606600CB}" type="pres">
      <dgm:prSet presAssocID="{591C70B4-B0CB-4FD3-BD4A-40DF27AA8B7E}" presName="sibTrans" presStyleCnt="0"/>
      <dgm:spPr/>
    </dgm:pt>
    <dgm:pt modelId="{A068656F-C114-4093-AA31-FAB09191ECE2}" type="pres">
      <dgm:prSet presAssocID="{701F8770-CF78-42E2-BD01-FAEB1E973054}" presName="textNode" presStyleLbl="node1" presStyleIdx="2" presStyleCnt="8">
        <dgm:presLayoutVars>
          <dgm:bulletEnabled val="1"/>
        </dgm:presLayoutVars>
      </dgm:prSet>
      <dgm:spPr/>
    </dgm:pt>
    <dgm:pt modelId="{C4675F57-320D-4E34-B5AE-6E4FC497290E}" type="pres">
      <dgm:prSet presAssocID="{3DF71B13-0AEF-4C94-B396-72A6F6EA4C5A}" presName="sibTrans" presStyleCnt="0"/>
      <dgm:spPr/>
    </dgm:pt>
    <dgm:pt modelId="{F5B8734B-3701-4052-B718-DA905334DE0C}" type="pres">
      <dgm:prSet presAssocID="{2B1E83D1-DF59-480C-8F35-B69B7AF08986}" presName="textNode" presStyleLbl="node1" presStyleIdx="3" presStyleCnt="8">
        <dgm:presLayoutVars>
          <dgm:bulletEnabled val="1"/>
        </dgm:presLayoutVars>
      </dgm:prSet>
      <dgm:spPr/>
    </dgm:pt>
    <dgm:pt modelId="{2FADF659-A0F8-4D5E-84AF-333620683FB1}" type="pres">
      <dgm:prSet presAssocID="{DF819D96-BCFB-416C-8D0F-D7C6D61D45C7}" presName="sibTrans" presStyleCnt="0"/>
      <dgm:spPr/>
    </dgm:pt>
    <dgm:pt modelId="{D4593A5F-4F4C-4552-A978-D137EAAB4C9B}" type="pres">
      <dgm:prSet presAssocID="{EB1FAEEC-1C91-4E67-9C82-8C64EFAC926F}" presName="textNode" presStyleLbl="node1" presStyleIdx="4" presStyleCnt="8">
        <dgm:presLayoutVars>
          <dgm:bulletEnabled val="1"/>
        </dgm:presLayoutVars>
      </dgm:prSet>
      <dgm:spPr/>
    </dgm:pt>
    <dgm:pt modelId="{11B6A2BF-B74F-44CD-A7AE-92283993C2DB}" type="pres">
      <dgm:prSet presAssocID="{D11B10BC-4D03-4336-8E58-49FBCEB67FA7}" presName="sibTrans" presStyleCnt="0"/>
      <dgm:spPr/>
    </dgm:pt>
    <dgm:pt modelId="{D39579F7-CFC6-4B8E-8EB4-3E0BA976F398}" type="pres">
      <dgm:prSet presAssocID="{77DE745F-50CF-4CD3-8139-57567210637B}" presName="textNode" presStyleLbl="node1" presStyleIdx="5" presStyleCnt="8">
        <dgm:presLayoutVars>
          <dgm:bulletEnabled val="1"/>
        </dgm:presLayoutVars>
      </dgm:prSet>
      <dgm:spPr/>
    </dgm:pt>
    <dgm:pt modelId="{2369A42F-FF88-44BC-8871-48C26C1C021E}" type="pres">
      <dgm:prSet presAssocID="{B4D3B27D-60B7-46D1-8B14-C656F0588FAF}" presName="sibTrans" presStyleCnt="0"/>
      <dgm:spPr/>
    </dgm:pt>
    <dgm:pt modelId="{C3228897-380E-4AC7-BE80-DCF8802E5787}" type="pres">
      <dgm:prSet presAssocID="{3B27CB53-5A60-4B40-B0ED-F095CFC29C3C}" presName="textNode" presStyleLbl="node1" presStyleIdx="6" presStyleCnt="8">
        <dgm:presLayoutVars>
          <dgm:bulletEnabled val="1"/>
        </dgm:presLayoutVars>
      </dgm:prSet>
      <dgm:spPr/>
    </dgm:pt>
    <dgm:pt modelId="{ECA68E5D-FAD5-403B-AEC2-16D478BECF3D}" type="pres">
      <dgm:prSet presAssocID="{E89005A0-C60E-4E82-A28D-4C99B211BEC6}" presName="sibTrans" presStyleCnt="0"/>
      <dgm:spPr/>
    </dgm:pt>
    <dgm:pt modelId="{5D18B041-B659-476A-8F12-3C6BDFD90AC5}" type="pres">
      <dgm:prSet presAssocID="{DB66A16B-8AF0-4961-A3C5-7304C9C7E05B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9154A802-7463-4E8B-831F-35AFC58F6A6B}" type="presOf" srcId="{10F63B9E-2A2F-4223-A4E9-6DAC72545429}" destId="{DF430688-834C-474C-B924-99AB4CA9427D}" srcOrd="0" destOrd="0" presId="urn:microsoft.com/office/officeart/2005/8/layout/hProcess9"/>
    <dgm:cxn modelId="{2ED65B0B-2F93-4E25-B505-EDEC06658FC1}" type="presOf" srcId="{135C1C24-67DC-4816-871C-C2FEF8325E9D}" destId="{EFE08B8A-80BD-41F6-9E07-69F4CE5AF713}" srcOrd="0" destOrd="0" presId="urn:microsoft.com/office/officeart/2005/8/layout/hProcess9"/>
    <dgm:cxn modelId="{33E73F20-D77A-4FD3-A95F-FDF4C085B677}" type="presOf" srcId="{A3395359-D2E0-4BF8-9F3F-A6A03D231A5A}" destId="{D2F13E70-6767-4B1F-A2D6-E4CFE37605FA}" srcOrd="0" destOrd="0" presId="urn:microsoft.com/office/officeart/2005/8/layout/hProcess9"/>
    <dgm:cxn modelId="{5EA46E2B-D0BD-4AF9-81F8-3E636AD8882E}" type="presOf" srcId="{77DE745F-50CF-4CD3-8139-57567210637B}" destId="{D39579F7-CFC6-4B8E-8EB4-3E0BA976F398}" srcOrd="0" destOrd="0" presId="urn:microsoft.com/office/officeart/2005/8/layout/hProcess9"/>
    <dgm:cxn modelId="{4DB00E34-D137-400D-95F1-A7A9CDBD32BC}" srcId="{10F63B9E-2A2F-4223-A4E9-6DAC72545429}" destId="{DB66A16B-8AF0-4961-A3C5-7304C9C7E05B}" srcOrd="7" destOrd="0" parTransId="{BE357209-AC15-4951-AB0A-02E524506FC3}" sibTransId="{87D15AAB-FC5C-4A06-A2E8-834599CC31D6}"/>
    <dgm:cxn modelId="{88971945-AC52-4C8A-961B-00A1C49B03F0}" srcId="{10F63B9E-2A2F-4223-A4E9-6DAC72545429}" destId="{A3395359-D2E0-4BF8-9F3F-A6A03D231A5A}" srcOrd="0" destOrd="0" parTransId="{B02D72F7-A56C-4458-BF00-A0C343096097}" sibTransId="{188BBAD4-B826-4BB6-8A7E-BE56466B0BB2}"/>
    <dgm:cxn modelId="{05B6BF65-5BC6-43AA-A619-5953A223250C}" srcId="{10F63B9E-2A2F-4223-A4E9-6DAC72545429}" destId="{EB1FAEEC-1C91-4E67-9C82-8C64EFAC926F}" srcOrd="4" destOrd="0" parTransId="{E9ADB14C-47D4-493D-87F4-A822C2984BB3}" sibTransId="{D11B10BC-4D03-4336-8E58-49FBCEB67FA7}"/>
    <dgm:cxn modelId="{062CDCA8-0771-4BA9-B4DD-2E999A63B3B1}" srcId="{10F63B9E-2A2F-4223-A4E9-6DAC72545429}" destId="{77DE745F-50CF-4CD3-8139-57567210637B}" srcOrd="5" destOrd="0" parTransId="{EB1CD898-6466-4545-945B-8C68AF121492}" sibTransId="{B4D3B27D-60B7-46D1-8B14-C656F0588FAF}"/>
    <dgm:cxn modelId="{680550A9-7B2F-451C-8437-AD4591197BDA}" srcId="{10F63B9E-2A2F-4223-A4E9-6DAC72545429}" destId="{701F8770-CF78-42E2-BD01-FAEB1E973054}" srcOrd="2" destOrd="0" parTransId="{A46E746D-3294-498F-ABA4-D04BE0975024}" sibTransId="{3DF71B13-0AEF-4C94-B396-72A6F6EA4C5A}"/>
    <dgm:cxn modelId="{2AAE4DAA-A6D6-42A8-938F-8D6C1E0490C8}" type="presOf" srcId="{2B1E83D1-DF59-480C-8F35-B69B7AF08986}" destId="{F5B8734B-3701-4052-B718-DA905334DE0C}" srcOrd="0" destOrd="0" presId="urn:microsoft.com/office/officeart/2005/8/layout/hProcess9"/>
    <dgm:cxn modelId="{FCFD43D4-B7C6-44F7-B39F-41CF9D421498}" srcId="{10F63B9E-2A2F-4223-A4E9-6DAC72545429}" destId="{3B27CB53-5A60-4B40-B0ED-F095CFC29C3C}" srcOrd="6" destOrd="0" parTransId="{5571C6B1-1939-4786-A01E-1618CF5261F4}" sibTransId="{E89005A0-C60E-4E82-A28D-4C99B211BEC6}"/>
    <dgm:cxn modelId="{74D891D8-D342-4BB7-BF6A-DD80B330C76B}" srcId="{10F63B9E-2A2F-4223-A4E9-6DAC72545429}" destId="{135C1C24-67DC-4816-871C-C2FEF8325E9D}" srcOrd="1" destOrd="0" parTransId="{21D800AF-0976-49DF-AA42-ED3301526047}" sibTransId="{591C70B4-B0CB-4FD3-BD4A-40DF27AA8B7E}"/>
    <dgm:cxn modelId="{15D5AEDE-EAF8-4578-8313-6897D13ECF4D}" type="presOf" srcId="{3B27CB53-5A60-4B40-B0ED-F095CFC29C3C}" destId="{C3228897-380E-4AC7-BE80-DCF8802E5787}" srcOrd="0" destOrd="0" presId="urn:microsoft.com/office/officeart/2005/8/layout/hProcess9"/>
    <dgm:cxn modelId="{D76F07E6-0648-4530-AF39-CFFE1C10305F}" srcId="{10F63B9E-2A2F-4223-A4E9-6DAC72545429}" destId="{2B1E83D1-DF59-480C-8F35-B69B7AF08986}" srcOrd="3" destOrd="0" parTransId="{B047E307-C2B1-489C-AA58-E26266A68277}" sibTransId="{DF819D96-BCFB-416C-8D0F-D7C6D61D45C7}"/>
    <dgm:cxn modelId="{91B07BE6-47C7-4F64-894B-2FF7C0D0B345}" type="presOf" srcId="{DB66A16B-8AF0-4961-A3C5-7304C9C7E05B}" destId="{5D18B041-B659-476A-8F12-3C6BDFD90AC5}" srcOrd="0" destOrd="0" presId="urn:microsoft.com/office/officeart/2005/8/layout/hProcess9"/>
    <dgm:cxn modelId="{03D8C4F1-059C-46D0-B008-A0E178B5C57A}" type="presOf" srcId="{701F8770-CF78-42E2-BD01-FAEB1E973054}" destId="{A068656F-C114-4093-AA31-FAB09191ECE2}" srcOrd="0" destOrd="0" presId="urn:microsoft.com/office/officeart/2005/8/layout/hProcess9"/>
    <dgm:cxn modelId="{F31CB0FD-3535-47C5-8DB6-AFE40F5E889B}" type="presOf" srcId="{EB1FAEEC-1C91-4E67-9C82-8C64EFAC926F}" destId="{D4593A5F-4F4C-4552-A978-D137EAAB4C9B}" srcOrd="0" destOrd="0" presId="urn:microsoft.com/office/officeart/2005/8/layout/hProcess9"/>
    <dgm:cxn modelId="{AFF2AB33-A906-4E18-9E51-C928343AA185}" type="presParOf" srcId="{DF430688-834C-474C-B924-99AB4CA9427D}" destId="{5F8488CA-E53D-4C77-903B-F0C47D617F0A}" srcOrd="0" destOrd="0" presId="urn:microsoft.com/office/officeart/2005/8/layout/hProcess9"/>
    <dgm:cxn modelId="{E3ABE69E-2693-48C3-B392-FDBAA1198C97}" type="presParOf" srcId="{DF430688-834C-474C-B924-99AB4CA9427D}" destId="{B28C79C6-CD2A-4BB1-AD4D-CFB88ED4943C}" srcOrd="1" destOrd="0" presId="urn:microsoft.com/office/officeart/2005/8/layout/hProcess9"/>
    <dgm:cxn modelId="{68D51669-44BB-4722-8846-776E1E6723B7}" type="presParOf" srcId="{B28C79C6-CD2A-4BB1-AD4D-CFB88ED4943C}" destId="{D2F13E70-6767-4B1F-A2D6-E4CFE37605FA}" srcOrd="0" destOrd="0" presId="urn:microsoft.com/office/officeart/2005/8/layout/hProcess9"/>
    <dgm:cxn modelId="{3A0610A3-E82F-4A1A-919F-E120A1297DD8}" type="presParOf" srcId="{B28C79C6-CD2A-4BB1-AD4D-CFB88ED4943C}" destId="{4B857490-FEAE-4490-8B8A-87A73164B5E2}" srcOrd="1" destOrd="0" presId="urn:microsoft.com/office/officeart/2005/8/layout/hProcess9"/>
    <dgm:cxn modelId="{9B04EA53-6CF6-4644-9390-D963F7DDECB9}" type="presParOf" srcId="{B28C79C6-CD2A-4BB1-AD4D-CFB88ED4943C}" destId="{EFE08B8A-80BD-41F6-9E07-69F4CE5AF713}" srcOrd="2" destOrd="0" presId="urn:microsoft.com/office/officeart/2005/8/layout/hProcess9"/>
    <dgm:cxn modelId="{D8732C1A-96A6-4DF5-A79A-4FD393B0811B}" type="presParOf" srcId="{B28C79C6-CD2A-4BB1-AD4D-CFB88ED4943C}" destId="{29A6A8FD-1340-4093-B977-E6E2606600CB}" srcOrd="3" destOrd="0" presId="urn:microsoft.com/office/officeart/2005/8/layout/hProcess9"/>
    <dgm:cxn modelId="{C1EEEAC0-ECEA-4286-A925-7BCF1F83A20B}" type="presParOf" srcId="{B28C79C6-CD2A-4BB1-AD4D-CFB88ED4943C}" destId="{A068656F-C114-4093-AA31-FAB09191ECE2}" srcOrd="4" destOrd="0" presId="urn:microsoft.com/office/officeart/2005/8/layout/hProcess9"/>
    <dgm:cxn modelId="{75269A78-A705-4A2F-8992-F02939B9EE3E}" type="presParOf" srcId="{B28C79C6-CD2A-4BB1-AD4D-CFB88ED4943C}" destId="{C4675F57-320D-4E34-B5AE-6E4FC497290E}" srcOrd="5" destOrd="0" presId="urn:microsoft.com/office/officeart/2005/8/layout/hProcess9"/>
    <dgm:cxn modelId="{1D6790C8-3C3B-4B4F-A5D9-611BDF7A4821}" type="presParOf" srcId="{B28C79C6-CD2A-4BB1-AD4D-CFB88ED4943C}" destId="{F5B8734B-3701-4052-B718-DA905334DE0C}" srcOrd="6" destOrd="0" presId="urn:microsoft.com/office/officeart/2005/8/layout/hProcess9"/>
    <dgm:cxn modelId="{76CE1517-3EE7-449A-8E9A-47C99AC21945}" type="presParOf" srcId="{B28C79C6-CD2A-4BB1-AD4D-CFB88ED4943C}" destId="{2FADF659-A0F8-4D5E-84AF-333620683FB1}" srcOrd="7" destOrd="0" presId="urn:microsoft.com/office/officeart/2005/8/layout/hProcess9"/>
    <dgm:cxn modelId="{566A4BA7-C9CC-427E-B33E-88FBD6998BFE}" type="presParOf" srcId="{B28C79C6-CD2A-4BB1-AD4D-CFB88ED4943C}" destId="{D4593A5F-4F4C-4552-A978-D137EAAB4C9B}" srcOrd="8" destOrd="0" presId="urn:microsoft.com/office/officeart/2005/8/layout/hProcess9"/>
    <dgm:cxn modelId="{472BE995-5D9D-47AD-9819-01BED455DB9A}" type="presParOf" srcId="{B28C79C6-CD2A-4BB1-AD4D-CFB88ED4943C}" destId="{11B6A2BF-B74F-44CD-A7AE-92283993C2DB}" srcOrd="9" destOrd="0" presId="urn:microsoft.com/office/officeart/2005/8/layout/hProcess9"/>
    <dgm:cxn modelId="{A1F6CD63-F73B-434B-8ED2-797A0BD61572}" type="presParOf" srcId="{B28C79C6-CD2A-4BB1-AD4D-CFB88ED4943C}" destId="{D39579F7-CFC6-4B8E-8EB4-3E0BA976F398}" srcOrd="10" destOrd="0" presId="urn:microsoft.com/office/officeart/2005/8/layout/hProcess9"/>
    <dgm:cxn modelId="{6D59A635-78F5-468F-8D31-9FEDB9E470B0}" type="presParOf" srcId="{B28C79C6-CD2A-4BB1-AD4D-CFB88ED4943C}" destId="{2369A42F-FF88-44BC-8871-48C26C1C021E}" srcOrd="11" destOrd="0" presId="urn:microsoft.com/office/officeart/2005/8/layout/hProcess9"/>
    <dgm:cxn modelId="{BAD683A5-F02B-48E7-948B-F01180029F7E}" type="presParOf" srcId="{B28C79C6-CD2A-4BB1-AD4D-CFB88ED4943C}" destId="{C3228897-380E-4AC7-BE80-DCF8802E5787}" srcOrd="12" destOrd="0" presId="urn:microsoft.com/office/officeart/2005/8/layout/hProcess9"/>
    <dgm:cxn modelId="{60E4ED5D-C3B7-416F-9FD1-300B963C3E19}" type="presParOf" srcId="{B28C79C6-CD2A-4BB1-AD4D-CFB88ED4943C}" destId="{ECA68E5D-FAD5-403B-AEC2-16D478BECF3D}" srcOrd="13" destOrd="0" presId="urn:microsoft.com/office/officeart/2005/8/layout/hProcess9"/>
    <dgm:cxn modelId="{AD977159-4CB4-4D8C-B1E2-C0AA784B13D3}" type="presParOf" srcId="{B28C79C6-CD2A-4BB1-AD4D-CFB88ED4943C}" destId="{5D18B041-B659-476A-8F12-3C6BDFD90AC5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3214B-2743-4129-9291-A289168E6E39}">
      <dsp:nvSpPr>
        <dsp:cNvPr id="0" name=""/>
        <dsp:cNvSpPr/>
      </dsp:nvSpPr>
      <dsp:spPr>
        <a:xfrm>
          <a:off x="3106627" y="167230"/>
          <a:ext cx="1287735" cy="57649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NUTRIÇÃO</a:t>
          </a:r>
        </a:p>
      </dsp:txBody>
      <dsp:txXfrm>
        <a:off x="3134769" y="195372"/>
        <a:ext cx="1231451" cy="520210"/>
      </dsp:txXfrm>
    </dsp:sp>
    <dsp:sp modelId="{F7DBA07B-97FF-49D2-B735-A01011B56AF7}">
      <dsp:nvSpPr>
        <dsp:cNvPr id="0" name=""/>
        <dsp:cNvSpPr/>
      </dsp:nvSpPr>
      <dsp:spPr>
        <a:xfrm>
          <a:off x="1282663" y="455478"/>
          <a:ext cx="4935662" cy="4935662"/>
        </a:xfrm>
        <a:custGeom>
          <a:avLst/>
          <a:gdLst/>
          <a:ahLst/>
          <a:cxnLst/>
          <a:rect l="0" t="0" r="0" b="0"/>
          <a:pathLst>
            <a:path>
              <a:moveTo>
                <a:pt x="3131689" y="90967"/>
              </a:moveTo>
              <a:arcTo wR="2467831" hR="2467831" stAng="17136303" swAng="29226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EB1E4-7A94-4552-A3E8-3F7183820D55}">
      <dsp:nvSpPr>
        <dsp:cNvPr id="0" name=""/>
        <dsp:cNvSpPr/>
      </dsp:nvSpPr>
      <dsp:spPr>
        <a:xfrm>
          <a:off x="5453674" y="1872460"/>
          <a:ext cx="1287735" cy="57649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CONTROLE DE PRAGAS</a:t>
          </a:r>
        </a:p>
      </dsp:txBody>
      <dsp:txXfrm>
        <a:off x="5481816" y="1900602"/>
        <a:ext cx="1231451" cy="520210"/>
      </dsp:txXfrm>
    </dsp:sp>
    <dsp:sp modelId="{80A0AEB5-6B83-405A-BBC2-21A90B8C1101}">
      <dsp:nvSpPr>
        <dsp:cNvPr id="0" name=""/>
        <dsp:cNvSpPr/>
      </dsp:nvSpPr>
      <dsp:spPr>
        <a:xfrm>
          <a:off x="1282663" y="455478"/>
          <a:ext cx="4935662" cy="4935662"/>
        </a:xfrm>
        <a:custGeom>
          <a:avLst/>
          <a:gdLst/>
          <a:ahLst/>
          <a:cxnLst/>
          <a:rect l="0" t="0" r="0" b="0"/>
          <a:pathLst>
            <a:path>
              <a:moveTo>
                <a:pt x="4893914" y="2015820"/>
              </a:moveTo>
              <a:arcTo wR="2467831" hR="2467831" stAng="20966763" swAng="322989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F4B92-F047-423D-9AAD-2A0B761428CD}">
      <dsp:nvSpPr>
        <dsp:cNvPr id="0" name=""/>
        <dsp:cNvSpPr/>
      </dsp:nvSpPr>
      <dsp:spPr>
        <a:xfrm>
          <a:off x="4557181" y="4631579"/>
          <a:ext cx="1287735" cy="57649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HIGIENIZAÇÃO RESÍDUOS</a:t>
          </a:r>
        </a:p>
      </dsp:txBody>
      <dsp:txXfrm>
        <a:off x="4585323" y="4659721"/>
        <a:ext cx="1231451" cy="520210"/>
      </dsp:txXfrm>
    </dsp:sp>
    <dsp:sp modelId="{D4A0EA4A-E3DA-4854-9347-CE87B7FB8DA6}">
      <dsp:nvSpPr>
        <dsp:cNvPr id="0" name=""/>
        <dsp:cNvSpPr/>
      </dsp:nvSpPr>
      <dsp:spPr>
        <a:xfrm>
          <a:off x="1282663" y="455478"/>
          <a:ext cx="4935662" cy="4935662"/>
        </a:xfrm>
        <a:custGeom>
          <a:avLst/>
          <a:gdLst/>
          <a:ahLst/>
          <a:cxnLst/>
          <a:rect l="0" t="0" r="0" b="0"/>
          <a:pathLst>
            <a:path>
              <a:moveTo>
                <a:pt x="3383293" y="4759582"/>
              </a:moveTo>
              <a:arcTo wR="2467831" hR="2467831" stAng="4093517" swAng="26129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2A486-19F7-42FA-A055-329A820F70FE}">
      <dsp:nvSpPr>
        <dsp:cNvPr id="0" name=""/>
        <dsp:cNvSpPr/>
      </dsp:nvSpPr>
      <dsp:spPr>
        <a:xfrm>
          <a:off x="1656072" y="4631579"/>
          <a:ext cx="1287735" cy="57649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GOVERNANÇA LAVANDERIA</a:t>
          </a:r>
        </a:p>
      </dsp:txBody>
      <dsp:txXfrm>
        <a:off x="1684214" y="4659721"/>
        <a:ext cx="1231451" cy="520210"/>
      </dsp:txXfrm>
    </dsp:sp>
    <dsp:sp modelId="{5298DB1B-5460-40B4-99A6-02BD60C08B97}">
      <dsp:nvSpPr>
        <dsp:cNvPr id="0" name=""/>
        <dsp:cNvSpPr/>
      </dsp:nvSpPr>
      <dsp:spPr>
        <a:xfrm>
          <a:off x="1282663" y="455478"/>
          <a:ext cx="4935662" cy="4935662"/>
        </a:xfrm>
        <a:custGeom>
          <a:avLst/>
          <a:gdLst/>
          <a:ahLst/>
          <a:cxnLst/>
          <a:rect l="0" t="0" r="0" b="0"/>
          <a:pathLst>
            <a:path>
              <a:moveTo>
                <a:pt x="671148" y="4159612"/>
              </a:moveTo>
              <a:arcTo wR="2467831" hR="2467831" stAng="8203345" swAng="322989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EB677-E1F6-45D3-B55C-94B73AC15688}">
      <dsp:nvSpPr>
        <dsp:cNvPr id="0" name=""/>
        <dsp:cNvSpPr/>
      </dsp:nvSpPr>
      <dsp:spPr>
        <a:xfrm>
          <a:off x="759579" y="1872460"/>
          <a:ext cx="1287735" cy="57649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MANUTENÇÃO</a:t>
          </a:r>
        </a:p>
      </dsp:txBody>
      <dsp:txXfrm>
        <a:off x="787721" y="1900602"/>
        <a:ext cx="1231451" cy="520210"/>
      </dsp:txXfrm>
    </dsp:sp>
    <dsp:sp modelId="{26E7E15F-0DD6-4B47-8BE5-6BE301484AD0}">
      <dsp:nvSpPr>
        <dsp:cNvPr id="0" name=""/>
        <dsp:cNvSpPr/>
      </dsp:nvSpPr>
      <dsp:spPr>
        <a:xfrm>
          <a:off x="1282663" y="455478"/>
          <a:ext cx="4935662" cy="4935662"/>
        </a:xfrm>
        <a:custGeom>
          <a:avLst/>
          <a:gdLst/>
          <a:ahLst/>
          <a:cxnLst/>
          <a:rect l="0" t="0" r="0" b="0"/>
          <a:pathLst>
            <a:path>
              <a:moveTo>
                <a:pt x="243823" y="1398261"/>
              </a:moveTo>
              <a:arcTo wR="2467831" hR="2467831" stAng="12341030" swAng="29226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D1AC0-98B0-4D65-990B-2EA0DA83BB1F}">
      <dsp:nvSpPr>
        <dsp:cNvPr id="0" name=""/>
        <dsp:cNvSpPr/>
      </dsp:nvSpPr>
      <dsp:spPr>
        <a:xfrm>
          <a:off x="2304392" y="151926"/>
          <a:ext cx="1487215" cy="608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ESTACIONAMENTO</a:t>
          </a:r>
        </a:p>
      </dsp:txBody>
      <dsp:txXfrm>
        <a:off x="2334118" y="181652"/>
        <a:ext cx="1427763" cy="549496"/>
      </dsp:txXfrm>
    </dsp:sp>
    <dsp:sp modelId="{D05664B4-7D25-4A14-AF90-E42B51ACC1C4}">
      <dsp:nvSpPr>
        <dsp:cNvPr id="0" name=""/>
        <dsp:cNvSpPr/>
      </dsp:nvSpPr>
      <dsp:spPr>
        <a:xfrm>
          <a:off x="1465634" y="473356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667429" y="388784"/>
              </a:moveTo>
              <a:arcTo wR="1616036" hR="1616036" stAng="18635208" swAng="297704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57557-D9F4-4A81-9039-4E42DBA91C9C}">
      <dsp:nvSpPr>
        <dsp:cNvPr id="0" name=""/>
        <dsp:cNvSpPr/>
      </dsp:nvSpPr>
      <dsp:spPr>
        <a:xfrm>
          <a:off x="3786222" y="2500329"/>
          <a:ext cx="1487215" cy="608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PORTARIA</a:t>
          </a:r>
        </a:p>
      </dsp:txBody>
      <dsp:txXfrm>
        <a:off x="3815948" y="2530055"/>
        <a:ext cx="1427763" cy="549496"/>
      </dsp:txXfrm>
    </dsp:sp>
    <dsp:sp modelId="{C2D0070F-4D68-4F65-B574-5AB2708198A4}">
      <dsp:nvSpPr>
        <dsp:cNvPr id="0" name=""/>
        <dsp:cNvSpPr/>
      </dsp:nvSpPr>
      <dsp:spPr>
        <a:xfrm>
          <a:off x="1457323" y="483745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517228" y="2957464"/>
              </a:moveTo>
              <a:arcTo wR="1616036" hR="1616036" stAng="3366372" swAng="38558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0663F-F2E0-47D2-944C-5AE4B6599128}">
      <dsp:nvSpPr>
        <dsp:cNvPr id="0" name=""/>
        <dsp:cNvSpPr/>
      </dsp:nvSpPr>
      <dsp:spPr>
        <a:xfrm>
          <a:off x="904863" y="2575981"/>
          <a:ext cx="1487215" cy="608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RECEPÇÃO</a:t>
          </a:r>
        </a:p>
      </dsp:txBody>
      <dsp:txXfrm>
        <a:off x="934589" y="2605707"/>
        <a:ext cx="1427763" cy="549496"/>
      </dsp:txXfrm>
    </dsp:sp>
    <dsp:sp modelId="{AB5FB155-1DC7-4032-AD55-7E88C595DD0C}">
      <dsp:nvSpPr>
        <dsp:cNvPr id="0" name=""/>
        <dsp:cNvSpPr/>
      </dsp:nvSpPr>
      <dsp:spPr>
        <a:xfrm>
          <a:off x="1431963" y="456400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692" y="1709277"/>
              </a:moveTo>
              <a:arcTo wR="1616036" hR="1616036" stAng="10601541" swAng="30638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3214B-2743-4129-9291-A289168E6E39}">
      <dsp:nvSpPr>
        <dsp:cNvPr id="0" name=""/>
        <dsp:cNvSpPr/>
      </dsp:nvSpPr>
      <dsp:spPr>
        <a:xfrm>
          <a:off x="3105908" y="55079"/>
          <a:ext cx="1078122" cy="744951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NUTRIÇÃO</a:t>
          </a:r>
        </a:p>
      </dsp:txBody>
      <dsp:txXfrm>
        <a:off x="3142274" y="91445"/>
        <a:ext cx="1005390" cy="672219"/>
      </dsp:txXfrm>
    </dsp:sp>
    <dsp:sp modelId="{F7DBA07B-97FF-49D2-B735-A01011B56AF7}">
      <dsp:nvSpPr>
        <dsp:cNvPr id="0" name=""/>
        <dsp:cNvSpPr/>
      </dsp:nvSpPr>
      <dsp:spPr>
        <a:xfrm>
          <a:off x="1379244" y="462136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2813224" y="21220"/>
              </a:moveTo>
              <a:arcTo wR="2488906" hR="2488906" stAng="16649234" swAng="115752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EB1E4-7A94-4552-A3E8-3F7183820D55}">
      <dsp:nvSpPr>
        <dsp:cNvPr id="0" name=""/>
        <dsp:cNvSpPr/>
      </dsp:nvSpPr>
      <dsp:spPr>
        <a:xfrm>
          <a:off x="4664479" y="732919"/>
          <a:ext cx="1535776" cy="694355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ADMINISTRAÇÃO</a:t>
          </a:r>
        </a:p>
      </dsp:txBody>
      <dsp:txXfrm>
        <a:off x="4698375" y="766815"/>
        <a:ext cx="1467984" cy="626563"/>
      </dsp:txXfrm>
    </dsp:sp>
    <dsp:sp modelId="{80A0AEB5-6B83-405A-BBC2-21A90B8C1101}">
      <dsp:nvSpPr>
        <dsp:cNvPr id="0" name=""/>
        <dsp:cNvSpPr/>
      </dsp:nvSpPr>
      <dsp:spPr>
        <a:xfrm>
          <a:off x="1183538" y="351113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4544126" y="1085079"/>
              </a:moveTo>
              <a:arcTo wR="2488906" hR="2488906" stAng="19539888" swAng="147608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F4B92-F047-423D-9AAD-2A0B761428CD}">
      <dsp:nvSpPr>
        <dsp:cNvPr id="0" name=""/>
        <dsp:cNvSpPr/>
      </dsp:nvSpPr>
      <dsp:spPr>
        <a:xfrm>
          <a:off x="5453116" y="2429883"/>
          <a:ext cx="1416471" cy="820275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SERVIÇO DE HIGIENIZAÇÃO</a:t>
          </a:r>
        </a:p>
      </dsp:txBody>
      <dsp:txXfrm>
        <a:off x="5493159" y="2469926"/>
        <a:ext cx="1336385" cy="740189"/>
      </dsp:txXfrm>
    </dsp:sp>
    <dsp:sp modelId="{D4A0EA4A-E3DA-4854-9347-CE87B7FB8DA6}">
      <dsp:nvSpPr>
        <dsp:cNvPr id="0" name=""/>
        <dsp:cNvSpPr/>
      </dsp:nvSpPr>
      <dsp:spPr>
        <a:xfrm>
          <a:off x="1326324" y="-160090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4797567" y="3418822"/>
              </a:moveTo>
              <a:arcTo wR="2488906" hR="2488906" stAng="1316358" swAng="125758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2A486-19F7-42FA-A055-329A820F70FE}">
      <dsp:nvSpPr>
        <dsp:cNvPr id="0" name=""/>
        <dsp:cNvSpPr/>
      </dsp:nvSpPr>
      <dsp:spPr>
        <a:xfrm>
          <a:off x="4728374" y="4029788"/>
          <a:ext cx="1255855" cy="732239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GOVERNANÇA LAVANDERIA</a:t>
          </a:r>
        </a:p>
      </dsp:txBody>
      <dsp:txXfrm>
        <a:off x="4764119" y="4065533"/>
        <a:ext cx="1184365" cy="660749"/>
      </dsp:txXfrm>
    </dsp:sp>
    <dsp:sp modelId="{5298DB1B-5460-40B4-99A6-02BD60C08B97}">
      <dsp:nvSpPr>
        <dsp:cNvPr id="0" name=""/>
        <dsp:cNvSpPr/>
      </dsp:nvSpPr>
      <dsp:spPr>
        <a:xfrm>
          <a:off x="1126289" y="155048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3789796" y="4610780"/>
              </a:moveTo>
              <a:arcTo wR="2488906" hR="2488906" stAng="3509289" swAng="9854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EB677-E1F6-45D3-B55C-94B73AC15688}">
      <dsp:nvSpPr>
        <dsp:cNvPr id="0" name=""/>
        <dsp:cNvSpPr/>
      </dsp:nvSpPr>
      <dsp:spPr>
        <a:xfrm>
          <a:off x="3077880" y="4728044"/>
          <a:ext cx="1178158" cy="79337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MANUTENÇÃO</a:t>
          </a:r>
        </a:p>
      </dsp:txBody>
      <dsp:txXfrm>
        <a:off x="3116609" y="4766773"/>
        <a:ext cx="1100700" cy="715914"/>
      </dsp:txXfrm>
    </dsp:sp>
    <dsp:sp modelId="{26E7E15F-0DD6-4B47-8BE5-6BE301484AD0}">
      <dsp:nvSpPr>
        <dsp:cNvPr id="0" name=""/>
        <dsp:cNvSpPr/>
      </dsp:nvSpPr>
      <dsp:spPr>
        <a:xfrm>
          <a:off x="532971" y="68834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2537745" y="4977334"/>
              </a:moveTo>
              <a:arcTo wR="2488906" hR="2488906" stAng="5332539" swAng="97348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6ADE4-6295-4058-9B5C-A3BF6371A519}">
      <dsp:nvSpPr>
        <dsp:cNvPr id="0" name=""/>
        <dsp:cNvSpPr/>
      </dsp:nvSpPr>
      <dsp:spPr>
        <a:xfrm>
          <a:off x="1303709" y="4241055"/>
          <a:ext cx="1217625" cy="717776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ENFERMAGEM</a:t>
          </a:r>
        </a:p>
      </dsp:txBody>
      <dsp:txXfrm>
        <a:off x="1338748" y="4276094"/>
        <a:ext cx="1147547" cy="647698"/>
      </dsp:txXfrm>
    </dsp:sp>
    <dsp:sp modelId="{D6E7C40C-37DD-4F74-AB58-CD5EC84938E4}">
      <dsp:nvSpPr>
        <dsp:cNvPr id="0" name=""/>
        <dsp:cNvSpPr/>
      </dsp:nvSpPr>
      <dsp:spPr>
        <a:xfrm>
          <a:off x="1183538" y="351113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425508" y="3880684"/>
              </a:moveTo>
              <a:arcTo wR="2488906" hR="2488906" stAng="8760003" swAng="15271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C112D-1AC8-4DB0-B493-CDCAC208FA75}">
      <dsp:nvSpPr>
        <dsp:cNvPr id="0" name=""/>
        <dsp:cNvSpPr/>
      </dsp:nvSpPr>
      <dsp:spPr>
        <a:xfrm>
          <a:off x="631402" y="2481132"/>
          <a:ext cx="1104271" cy="717776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EQUIPE MÉDICA</a:t>
          </a:r>
        </a:p>
      </dsp:txBody>
      <dsp:txXfrm>
        <a:off x="666441" y="2516171"/>
        <a:ext cx="1034193" cy="647698"/>
      </dsp:txXfrm>
    </dsp:sp>
    <dsp:sp modelId="{BD49533F-49E6-4D8B-B066-65FC3CF699F7}">
      <dsp:nvSpPr>
        <dsp:cNvPr id="0" name=""/>
        <dsp:cNvSpPr/>
      </dsp:nvSpPr>
      <dsp:spPr>
        <a:xfrm>
          <a:off x="1183538" y="351113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27648" y="2118955"/>
              </a:moveTo>
              <a:arcTo wR="2488906" hR="2488906" stAng="11312888" swAng="15271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0AB8FD-134D-4BBA-896C-9E40F5A17536}">
      <dsp:nvSpPr>
        <dsp:cNvPr id="0" name=""/>
        <dsp:cNvSpPr/>
      </dsp:nvSpPr>
      <dsp:spPr>
        <a:xfrm>
          <a:off x="1360386" y="721209"/>
          <a:ext cx="1104271" cy="717776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RECEPÇÃO</a:t>
          </a:r>
        </a:p>
      </dsp:txBody>
      <dsp:txXfrm>
        <a:off x="1395425" y="756248"/>
        <a:ext cx="1034193" cy="647698"/>
      </dsp:txXfrm>
    </dsp:sp>
    <dsp:sp modelId="{3B3C685C-BA75-4C14-86F5-5B940917A4CA}">
      <dsp:nvSpPr>
        <dsp:cNvPr id="0" name=""/>
        <dsp:cNvSpPr/>
      </dsp:nvSpPr>
      <dsp:spPr>
        <a:xfrm>
          <a:off x="967098" y="470113"/>
          <a:ext cx="4977813" cy="4977813"/>
        </a:xfrm>
        <a:custGeom>
          <a:avLst/>
          <a:gdLst/>
          <a:ahLst/>
          <a:cxnLst/>
          <a:rect l="0" t="0" r="0" b="0"/>
          <a:pathLst>
            <a:path>
              <a:moveTo>
                <a:pt x="1406433" y="247722"/>
              </a:moveTo>
              <a:arcTo wR="2488906" hR="2488906" stAng="14653191" swAng="10509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488CA-E53D-4C77-903B-F0C47D617F0A}">
      <dsp:nvSpPr>
        <dsp:cNvPr id="0" name=""/>
        <dsp:cNvSpPr/>
      </dsp:nvSpPr>
      <dsp:spPr>
        <a:xfrm>
          <a:off x="2" y="0"/>
          <a:ext cx="8685119" cy="468052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13E70-6767-4B1F-A2D6-E4CFE37605FA}">
      <dsp:nvSpPr>
        <dsp:cNvPr id="0" name=""/>
        <dsp:cNvSpPr/>
      </dsp:nvSpPr>
      <dsp:spPr>
        <a:xfrm>
          <a:off x="344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Previsão de Alta</a:t>
          </a:r>
        </a:p>
      </dsp:txBody>
      <dsp:txXfrm>
        <a:off x="51115" y="1454927"/>
        <a:ext cx="938510" cy="1770666"/>
      </dsp:txXfrm>
    </dsp:sp>
    <dsp:sp modelId="{EFE08B8A-80BD-41F6-9E07-69F4CE5AF713}">
      <dsp:nvSpPr>
        <dsp:cNvPr id="0" name=""/>
        <dsp:cNvSpPr/>
      </dsp:nvSpPr>
      <dsp:spPr>
        <a:xfrm>
          <a:off x="1092399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Alta médica</a:t>
          </a:r>
        </a:p>
      </dsp:txBody>
      <dsp:txXfrm>
        <a:off x="1143170" y="1454927"/>
        <a:ext cx="938510" cy="1770666"/>
      </dsp:txXfrm>
    </dsp:sp>
    <dsp:sp modelId="{A068656F-C114-4093-AA31-FAB09191ECE2}">
      <dsp:nvSpPr>
        <dsp:cNvPr id="0" name=""/>
        <dsp:cNvSpPr/>
      </dsp:nvSpPr>
      <dsp:spPr>
        <a:xfrm>
          <a:off x="2184453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Orientações do Paciente</a:t>
          </a:r>
        </a:p>
      </dsp:txBody>
      <dsp:txXfrm>
        <a:off x="2235224" y="1454927"/>
        <a:ext cx="938510" cy="1770666"/>
      </dsp:txXfrm>
    </dsp:sp>
    <dsp:sp modelId="{F5B8734B-3701-4052-B718-DA905334DE0C}">
      <dsp:nvSpPr>
        <dsp:cNvPr id="0" name=""/>
        <dsp:cNvSpPr/>
      </dsp:nvSpPr>
      <dsp:spPr>
        <a:xfrm>
          <a:off x="3276508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Saída do Paciente</a:t>
          </a:r>
          <a:endParaRPr lang="pt-BR" sz="1100" kern="1200" dirty="0"/>
        </a:p>
      </dsp:txBody>
      <dsp:txXfrm>
        <a:off x="3327279" y="1454927"/>
        <a:ext cx="938510" cy="1770666"/>
      </dsp:txXfrm>
    </dsp:sp>
    <dsp:sp modelId="{D4593A5F-4F4C-4552-A978-D137EAAB4C9B}">
      <dsp:nvSpPr>
        <dsp:cNvPr id="0" name=""/>
        <dsp:cNvSpPr/>
      </dsp:nvSpPr>
      <dsp:spPr>
        <a:xfrm>
          <a:off x="4368563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Higienização do leito</a:t>
          </a:r>
        </a:p>
      </dsp:txBody>
      <dsp:txXfrm>
        <a:off x="4419334" y="1454927"/>
        <a:ext cx="938510" cy="1770666"/>
      </dsp:txXfrm>
    </dsp:sp>
    <dsp:sp modelId="{D39579F7-CFC6-4B8E-8EB4-3E0BA976F398}">
      <dsp:nvSpPr>
        <dsp:cNvPr id="0" name=""/>
        <dsp:cNvSpPr/>
      </dsp:nvSpPr>
      <dsp:spPr>
        <a:xfrm>
          <a:off x="5460617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Verificação da manutenção</a:t>
          </a:r>
        </a:p>
      </dsp:txBody>
      <dsp:txXfrm>
        <a:off x="5511388" y="1454927"/>
        <a:ext cx="938510" cy="1770666"/>
      </dsp:txXfrm>
    </dsp:sp>
    <dsp:sp modelId="{C3228897-380E-4AC7-BE80-DCF8802E5787}">
      <dsp:nvSpPr>
        <dsp:cNvPr id="0" name=""/>
        <dsp:cNvSpPr/>
      </dsp:nvSpPr>
      <dsp:spPr>
        <a:xfrm>
          <a:off x="6552672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Arrumação do quarto (Rouparia)</a:t>
          </a:r>
        </a:p>
      </dsp:txBody>
      <dsp:txXfrm>
        <a:off x="6603443" y="1454927"/>
        <a:ext cx="938510" cy="1770666"/>
      </dsp:txXfrm>
    </dsp:sp>
    <dsp:sp modelId="{5D18B041-B659-476A-8F12-3C6BDFD90AC5}">
      <dsp:nvSpPr>
        <dsp:cNvPr id="0" name=""/>
        <dsp:cNvSpPr/>
      </dsp:nvSpPr>
      <dsp:spPr>
        <a:xfrm>
          <a:off x="7644727" y="1404156"/>
          <a:ext cx="1040052" cy="1872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Liberação do leito para internação</a:t>
          </a:r>
        </a:p>
      </dsp:txBody>
      <dsp:txXfrm>
        <a:off x="7695498" y="1454927"/>
        <a:ext cx="938510" cy="17706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488CA-E53D-4C77-903B-F0C47D617F0A}">
      <dsp:nvSpPr>
        <dsp:cNvPr id="0" name=""/>
        <dsp:cNvSpPr/>
      </dsp:nvSpPr>
      <dsp:spPr>
        <a:xfrm>
          <a:off x="1" y="0"/>
          <a:ext cx="7434585" cy="157422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13E70-6767-4B1F-A2D6-E4CFE37605FA}">
      <dsp:nvSpPr>
        <dsp:cNvPr id="0" name=""/>
        <dsp:cNvSpPr/>
      </dsp:nvSpPr>
      <dsp:spPr>
        <a:xfrm>
          <a:off x="635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Previsão de Alta</a:t>
          </a:r>
        </a:p>
      </dsp:txBody>
      <dsp:txXfrm>
        <a:off x="31374" y="503007"/>
        <a:ext cx="823137" cy="568213"/>
      </dsp:txXfrm>
    </dsp:sp>
    <dsp:sp modelId="{EFE08B8A-80BD-41F6-9E07-69F4CE5AF713}">
      <dsp:nvSpPr>
        <dsp:cNvPr id="0" name=""/>
        <dsp:cNvSpPr/>
      </dsp:nvSpPr>
      <dsp:spPr>
        <a:xfrm>
          <a:off x="936164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Alta médica</a:t>
          </a:r>
        </a:p>
      </dsp:txBody>
      <dsp:txXfrm>
        <a:off x="966903" y="503007"/>
        <a:ext cx="823137" cy="568213"/>
      </dsp:txXfrm>
    </dsp:sp>
    <dsp:sp modelId="{A068656F-C114-4093-AA31-FAB09191ECE2}">
      <dsp:nvSpPr>
        <dsp:cNvPr id="0" name=""/>
        <dsp:cNvSpPr/>
      </dsp:nvSpPr>
      <dsp:spPr>
        <a:xfrm>
          <a:off x="1871693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Orientações do Paciente</a:t>
          </a:r>
        </a:p>
      </dsp:txBody>
      <dsp:txXfrm>
        <a:off x="1902432" y="503007"/>
        <a:ext cx="823137" cy="568213"/>
      </dsp:txXfrm>
    </dsp:sp>
    <dsp:sp modelId="{F5B8734B-3701-4052-B718-DA905334DE0C}">
      <dsp:nvSpPr>
        <dsp:cNvPr id="0" name=""/>
        <dsp:cNvSpPr/>
      </dsp:nvSpPr>
      <dsp:spPr>
        <a:xfrm>
          <a:off x="2807222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Saída do Paciente</a:t>
          </a:r>
          <a:endParaRPr lang="pt-BR" sz="1000" kern="1200" dirty="0"/>
        </a:p>
      </dsp:txBody>
      <dsp:txXfrm>
        <a:off x="2837961" y="503007"/>
        <a:ext cx="823137" cy="568213"/>
      </dsp:txXfrm>
    </dsp:sp>
    <dsp:sp modelId="{D4593A5F-4F4C-4552-A978-D137EAAB4C9B}">
      <dsp:nvSpPr>
        <dsp:cNvPr id="0" name=""/>
        <dsp:cNvSpPr/>
      </dsp:nvSpPr>
      <dsp:spPr>
        <a:xfrm>
          <a:off x="3742751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Higienização do leito</a:t>
          </a:r>
        </a:p>
      </dsp:txBody>
      <dsp:txXfrm>
        <a:off x="3773490" y="503007"/>
        <a:ext cx="823137" cy="568213"/>
      </dsp:txXfrm>
    </dsp:sp>
    <dsp:sp modelId="{D39579F7-CFC6-4B8E-8EB4-3E0BA976F398}">
      <dsp:nvSpPr>
        <dsp:cNvPr id="0" name=""/>
        <dsp:cNvSpPr/>
      </dsp:nvSpPr>
      <dsp:spPr>
        <a:xfrm>
          <a:off x="4678280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Verificação da manutenção</a:t>
          </a:r>
        </a:p>
      </dsp:txBody>
      <dsp:txXfrm>
        <a:off x="4709019" y="503007"/>
        <a:ext cx="823137" cy="568213"/>
      </dsp:txXfrm>
    </dsp:sp>
    <dsp:sp modelId="{C3228897-380E-4AC7-BE80-DCF8802E5787}">
      <dsp:nvSpPr>
        <dsp:cNvPr id="0" name=""/>
        <dsp:cNvSpPr/>
      </dsp:nvSpPr>
      <dsp:spPr>
        <a:xfrm>
          <a:off x="5613808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Arrumação do quarto (Rouparia)</a:t>
          </a:r>
        </a:p>
      </dsp:txBody>
      <dsp:txXfrm>
        <a:off x="5644547" y="503007"/>
        <a:ext cx="823137" cy="568213"/>
      </dsp:txXfrm>
    </dsp:sp>
    <dsp:sp modelId="{5D18B041-B659-476A-8F12-3C6BDFD90AC5}">
      <dsp:nvSpPr>
        <dsp:cNvPr id="0" name=""/>
        <dsp:cNvSpPr/>
      </dsp:nvSpPr>
      <dsp:spPr>
        <a:xfrm>
          <a:off x="6549337" y="472268"/>
          <a:ext cx="884615" cy="629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Liberação do leito para internação</a:t>
          </a:r>
        </a:p>
      </dsp:txBody>
      <dsp:txXfrm>
        <a:off x="6580076" y="503007"/>
        <a:ext cx="823137" cy="568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0.8839</cdr:x>
      <cdr:y>0.77199</cdr:y>
    </cdr:from>
    <cdr:to>
      <cdr:x>0.9426</cdr:x>
      <cdr:y>0.99051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FD981C4A-2F0A-4989-9712-541F11D0E372}"/>
            </a:ext>
          </a:extLst>
        </cdr:cNvPr>
        <cdr:cNvSpPr txBox="1"/>
      </cdr:nvSpPr>
      <cdr:spPr>
        <a:xfrm xmlns:a="http://schemas.openxmlformats.org/drawingml/2006/main" rot="18390809">
          <a:off x="4138710" y="2274809"/>
          <a:ext cx="599433" cy="2852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000" dirty="0"/>
            <a:t>2017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AB814-7834-4DDB-9F27-44CDBB850534}" type="datetimeFigureOut">
              <a:rPr lang="pt-BR" smtClean="0"/>
              <a:pPr/>
              <a:t>26/07/2018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B8C24-C7AD-4976-9355-8D4EC4FC19B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440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314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627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940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255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566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882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4194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505" algn="l" defTabSz="9126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8C24-C7AD-4976-9355-8D4EC4FC19B5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665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8C24-C7AD-4976-9355-8D4EC4FC19B5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36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8C24-C7AD-4976-9355-8D4EC4FC19B5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4824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3564111" y="4365104"/>
            <a:ext cx="5112147" cy="5635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800">
                <a:solidFill>
                  <a:srgbClr val="0F4E42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  <p:sp>
        <p:nvSpPr>
          <p:cNvPr id="9" name="Espaço Reservado para Texto 2"/>
          <p:cNvSpPr>
            <a:spLocks noGrp="1"/>
          </p:cNvSpPr>
          <p:nvPr>
            <p:ph type="body" sz="quarter" idx="11" hasCustomPrompt="1"/>
          </p:nvPr>
        </p:nvSpPr>
        <p:spPr>
          <a:xfrm>
            <a:off x="3563888" y="4953669"/>
            <a:ext cx="5112147" cy="5635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A3CD39"/>
                </a:solidFill>
              </a:defRPr>
            </a:lvl1pPr>
          </a:lstStyle>
          <a:p>
            <a:r>
              <a:rPr lang="pt-BR" dirty="0"/>
              <a:t>Subtítulo Aqui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3564111" y="4725144"/>
            <a:ext cx="5112147" cy="5635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800">
                <a:solidFill>
                  <a:srgbClr val="EF631A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3564111" y="4725144"/>
            <a:ext cx="5112147" cy="5635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800">
                <a:solidFill>
                  <a:srgbClr val="8F077C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3564111" y="4725144"/>
            <a:ext cx="5112147" cy="5635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800">
                <a:solidFill>
                  <a:srgbClr val="4A4953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ço Reservado para Texto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1628800"/>
            <a:ext cx="6552307" cy="4176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DAM.CG PRO"/>
              </a:defRPr>
            </a:lvl1pPr>
          </a:lstStyle>
          <a:p>
            <a:r>
              <a:rPr lang="pt-BR" dirty="0"/>
              <a:t>Clique para adicionar o texto.</a:t>
            </a:r>
          </a:p>
        </p:txBody>
      </p:sp>
      <p:sp>
        <p:nvSpPr>
          <p:cNvPr id="6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1115616" y="404664"/>
            <a:ext cx="5760442" cy="563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Espaço Reservado para Texto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1628800"/>
            <a:ext cx="6552307" cy="4176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DAM.CG PRO"/>
              </a:defRPr>
            </a:lvl1pPr>
          </a:lstStyle>
          <a:p>
            <a:r>
              <a:rPr lang="pt-BR" dirty="0"/>
              <a:t>Clique para adicionar o texto.</a:t>
            </a:r>
          </a:p>
        </p:txBody>
      </p:sp>
      <p:sp>
        <p:nvSpPr>
          <p:cNvPr id="8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1115616" y="404664"/>
            <a:ext cx="5760442" cy="563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Espaço Reservado para Texto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1628800"/>
            <a:ext cx="6552307" cy="4176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DAM.CG PRO"/>
              </a:defRPr>
            </a:lvl1pPr>
          </a:lstStyle>
          <a:p>
            <a:r>
              <a:rPr lang="pt-BR" dirty="0"/>
              <a:t>Clique para adicionar o texto.</a:t>
            </a:r>
          </a:p>
        </p:txBody>
      </p:sp>
      <p:sp>
        <p:nvSpPr>
          <p:cNvPr id="9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1115616" y="404664"/>
            <a:ext cx="5760442" cy="563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Espaço Reservado para Texto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1628800"/>
            <a:ext cx="6552307" cy="4176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DAM.CG PRO"/>
              </a:defRPr>
            </a:lvl1pPr>
          </a:lstStyle>
          <a:p>
            <a:r>
              <a:rPr lang="pt-BR" dirty="0"/>
              <a:t>Clique para adicionar o texto.</a:t>
            </a:r>
          </a:p>
        </p:txBody>
      </p:sp>
      <p:sp>
        <p:nvSpPr>
          <p:cNvPr id="7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1115616" y="404664"/>
            <a:ext cx="5760442" cy="563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Título Aqui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Picture 2" descr="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ço Reservado para Texto 1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073349"/>
            <a:ext cx="3312368" cy="5635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800">
                <a:solidFill>
                  <a:srgbClr val="0F4E42"/>
                </a:solidFill>
              </a:defRPr>
            </a:lvl1pPr>
          </a:lstStyle>
          <a:p>
            <a:r>
              <a:rPr lang="pt-BR" dirty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32223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luxo%20de%20libera&#231;&#227;o%20da%20acomoda&#231;&#227;o%20pdf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heck%20List%20de%20libera&#231;&#227;o%20das%20acomoda&#231;&#245;es%20pdf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body" sz="quarter" idx="10"/>
          </p:nvPr>
        </p:nvSpPr>
        <p:spPr>
          <a:xfrm>
            <a:off x="1259632" y="2876897"/>
            <a:ext cx="6984776" cy="563563"/>
          </a:xfrm>
        </p:spPr>
        <p:txBody>
          <a:bodyPr>
            <a:no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GESTÃO DE LEITOS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115616" y="3933056"/>
            <a:ext cx="7128792" cy="563563"/>
          </a:xfrm>
        </p:spPr>
        <p:txBody>
          <a:bodyPr/>
          <a:lstStyle/>
          <a:p>
            <a:r>
              <a:rPr lang="pt-BR" sz="3200" b="1" dirty="0">
                <a:latin typeface="Arial" pitchFamily="34" charset="0"/>
                <a:cs typeface="Arial" pitchFamily="34" charset="0"/>
              </a:rPr>
              <a:t>HOSPITAL UNIMED PETRÓPOLIS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96752"/>
            <a:ext cx="9144000" cy="92868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pt-BR" dirty="0"/>
              <a:t> </a:t>
            </a:r>
            <a:endParaRPr lang="pt-BR" sz="40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Espaço Reservado para Texto 6"/>
          <p:cNvSpPr>
            <a:spLocks noGrp="1"/>
          </p:cNvSpPr>
          <p:nvPr>
            <p:ph type="body" sz="quarter" idx="11"/>
          </p:nvPr>
        </p:nvSpPr>
        <p:spPr>
          <a:xfrm>
            <a:off x="467544" y="5772434"/>
            <a:ext cx="7092788" cy="936104"/>
          </a:xfrm>
        </p:spPr>
        <p:txBody>
          <a:bodyPr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Missão – Prestar assistência em saúde com humanização, qualidade, segurança e efetividade aos clientes.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body" sz="quarter" idx="10"/>
          </p:nvPr>
        </p:nvSpPr>
        <p:spPr>
          <a:xfrm>
            <a:off x="1205952" y="476672"/>
            <a:ext cx="7560840" cy="563563"/>
          </a:xfrm>
        </p:spPr>
        <p:txBody>
          <a:bodyPr>
            <a:no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HOSPITAL UNIMED PETRÓPOLIS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768" y="1226749"/>
            <a:ext cx="6219207" cy="439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Espaço Reservado para Texto 5"/>
          <p:cNvSpPr>
            <a:spLocks noGrp="1"/>
          </p:cNvSpPr>
          <p:nvPr>
            <p:ph type="body" sz="quarter" idx="11"/>
          </p:nvPr>
        </p:nvSpPr>
        <p:spPr>
          <a:xfrm>
            <a:off x="1007604" y="1340768"/>
            <a:ext cx="7128792" cy="4680520"/>
          </a:xfrm>
        </p:spPr>
        <p:txBody>
          <a:bodyPr/>
          <a:lstStyle/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Temos 504 funcionários e mais 193 de empresas parceiras;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 Possuímos 87 leitos, sendo 67 internações gerais, 20 em </a:t>
            </a:r>
            <a:r>
              <a:rPr lang="pt-BR" sz="2400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UTI’s</a:t>
            </a: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 e 5 salas cirúrgicas;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 Taxa de ocupação de 83%;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 A média de permanência de 5,45 dias;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 Realizamos em média por mês em 2018: </a:t>
            </a:r>
          </a:p>
          <a:p>
            <a:pPr marL="1085850" lvl="1" indent="-342900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5223 atendimentos no pronto atendimento;</a:t>
            </a:r>
          </a:p>
          <a:p>
            <a:pPr marL="1085850" lvl="1" indent="-342900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406 internações;</a:t>
            </a:r>
          </a:p>
          <a:p>
            <a:pPr marL="1085850" lvl="1" indent="-342900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panose="020B0604020202020204" pitchFamily="34" charset="0"/>
              </a:rPr>
              <a:t>354 cirurgias.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body" sz="quarter" idx="10"/>
          </p:nvPr>
        </p:nvSpPr>
        <p:spPr>
          <a:xfrm>
            <a:off x="1259632" y="404664"/>
            <a:ext cx="7344816" cy="720080"/>
          </a:xfrm>
        </p:spPr>
        <p:txBody>
          <a:bodyPr>
            <a:no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ESTRUTURA E ATENDIMENTO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195736" y="404664"/>
            <a:ext cx="5760442" cy="720080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ALGUMAS DEFINIÇÕES</a:t>
            </a:r>
          </a:p>
        </p:txBody>
      </p:sp>
      <p:sp>
        <p:nvSpPr>
          <p:cNvPr id="12" name="Subtítulo 2"/>
          <p:cNvSpPr txBox="1">
            <a:spLocks noGrp="1"/>
          </p:cNvSpPr>
          <p:nvPr>
            <p:ph type="body" sz="quarter" idx="11"/>
          </p:nvPr>
        </p:nvSpPr>
        <p:spPr>
          <a:xfrm>
            <a:off x="971600" y="1484784"/>
            <a:ext cx="7848872" cy="5184576"/>
          </a:xfrm>
          <a:prstGeom prst="rect">
            <a:avLst/>
          </a:prstGeom>
        </p:spPr>
        <p:txBody>
          <a:bodyPr lIns="91264" tIns="45632" rIns="91264" bIns="45632">
            <a:noAutofit/>
          </a:bodyPr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É a utilização dos leitos disponíveis em sua capacidade máxima dentro dos critérios técnicos definidos pela instituição, visando a diminuição da espera para internação, transferências externas e satisfação de nossos clientes pacientes e clientes médicos. </a:t>
            </a:r>
            <a:r>
              <a:rPr lang="pt-BR" sz="18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Alexandra Reis</a:t>
            </a:r>
          </a:p>
          <a:p>
            <a:pPr algn="just"/>
            <a:endParaRPr lang="pt-BR" sz="20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“O giro de leitos, seria mais eficiente se as altas fossem dadas antes das 10h. Os equipamentos da assistência fossem retirados do quarto de imediato, para iniciar a terminal e os utensílios existentes no quarto fossem rapidamente consertados.” </a:t>
            </a:r>
            <a:r>
              <a:rPr lang="pt-BR" sz="1800" b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Marcelo </a:t>
            </a:r>
            <a:r>
              <a:rPr lang="pt-BR" sz="1800" b="1" dirty="0" err="1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Boeger</a:t>
            </a:r>
            <a:endParaRPr lang="pt-BR" sz="1800" b="1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“ Se o médico der alta cedo e o paciente for embora,  liberamos a nossa parte o mais rápido possível, para higiene limpar e em seguida a rouparia arrumar...assim o leito é liberado para o próximo paciente.” </a:t>
            </a:r>
          </a:p>
          <a:p>
            <a:pPr algn="ctr"/>
            <a:r>
              <a:rPr lang="pt-BR" sz="18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Celso Gonçalves – Plantonista do setor de</a:t>
            </a:r>
          </a:p>
          <a:p>
            <a:pPr algn="ctr"/>
            <a:r>
              <a:rPr lang="pt-BR" sz="18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manutenção do Hospital Unimed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999000284"/>
              </p:ext>
            </p:extLst>
          </p:nvPr>
        </p:nvGraphicFramePr>
        <p:xfrm>
          <a:off x="821505" y="1071522"/>
          <a:ext cx="750099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651376743"/>
              </p:ext>
            </p:extLst>
          </p:nvPr>
        </p:nvGraphicFramePr>
        <p:xfrm>
          <a:off x="1524000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Retângulo de cantos arredondados 10"/>
          <p:cNvSpPr/>
          <p:nvPr/>
        </p:nvSpPr>
        <p:spPr>
          <a:xfrm>
            <a:off x="3574781" y="3291749"/>
            <a:ext cx="2071702" cy="714380"/>
          </a:xfrm>
          <a:prstGeom prst="roundRect">
            <a:avLst/>
          </a:prstGeom>
          <a:solidFill>
            <a:srgbClr val="00206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GESTÃO DE LEITOS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907704" y="476672"/>
            <a:ext cx="5760442" cy="563563"/>
          </a:xfrm>
        </p:spPr>
        <p:txBody>
          <a:bodyPr/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HOTELARIA HOSPITALAR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195474561"/>
              </p:ext>
            </p:extLst>
          </p:nvPr>
        </p:nvGraphicFramePr>
        <p:xfrm>
          <a:off x="860137" y="1196752"/>
          <a:ext cx="7500990" cy="5704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tângulo de cantos arredondados 10"/>
          <p:cNvSpPr/>
          <p:nvPr/>
        </p:nvSpPr>
        <p:spPr>
          <a:xfrm>
            <a:off x="3574781" y="3429000"/>
            <a:ext cx="2071702" cy="714380"/>
          </a:xfrm>
          <a:prstGeom prst="roundRect">
            <a:avLst/>
          </a:prstGeom>
          <a:solidFill>
            <a:srgbClr val="EF7B1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PACIENTES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103458" y="424181"/>
            <a:ext cx="7500990" cy="563563"/>
          </a:xfrm>
        </p:spPr>
        <p:txBody>
          <a:bodyPr/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GESTÃO DE LEITOS, Um Processo Integrado </a:t>
            </a:r>
          </a:p>
          <a:p>
            <a:pPr algn="ctr"/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8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44" y="0"/>
            <a:ext cx="9144000" cy="6858000"/>
          </a:xfrm>
          <a:prstGeom prst="rect">
            <a:avLst/>
          </a:prstGeom>
        </p:spPr>
      </p:pic>
      <p:sp>
        <p:nvSpPr>
          <p:cNvPr id="5" name="Espaço Reservado para Texto 4"/>
          <p:cNvSpPr>
            <a:spLocks noGrp="1"/>
          </p:cNvSpPr>
          <p:nvPr>
            <p:ph type="body" sz="quarter" idx="10"/>
          </p:nvPr>
        </p:nvSpPr>
        <p:spPr>
          <a:xfrm>
            <a:off x="908867" y="404664"/>
            <a:ext cx="7983613" cy="864096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Gestão de Leitos - O Processo 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2A48D45-E86F-43FA-A82B-84923C9A7E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996873"/>
              </p:ext>
            </p:extLst>
          </p:nvPr>
        </p:nvGraphicFramePr>
        <p:xfrm>
          <a:off x="207356" y="1556792"/>
          <a:ext cx="868512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635440412260376665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824" y="1234052"/>
            <a:ext cx="3960000" cy="5623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087602" y="476672"/>
            <a:ext cx="6156805" cy="563563"/>
          </a:xfrm>
        </p:spPr>
        <p:txBody>
          <a:bodyPr/>
          <a:lstStyle/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FLUXO DE LIBERAÇÃO UI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755576" y="260648"/>
            <a:ext cx="8136904" cy="1008112"/>
          </a:xfrm>
        </p:spPr>
        <p:txBody>
          <a:bodyPr/>
          <a:lstStyle/>
          <a:p>
            <a:pPr lvl="0" algn="ctr"/>
            <a:r>
              <a:rPr lang="pt-BR" sz="30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fazer para gerenciar melhor os leitos????</a:t>
            </a:r>
          </a:p>
          <a:p>
            <a:endParaRPr lang="pt-BR" sz="36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331640" y="908720"/>
            <a:ext cx="7812360" cy="5328592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pt-BR" sz="20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Ênfase no foco no cliente e maior envolvimento da alta direção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Ter Política de Gestão de Leitos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Ter Procedimentos descritos e estruturados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Informação confiável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Melhorar a interação e a comunicação das equipes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Ponto de partida em 2013...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Início do stand </a:t>
            </a:r>
            <a:r>
              <a:rPr lang="pt-BR" sz="2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up</a:t>
            </a: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final de 2014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Nova rodada de melhorias nos processos em 2015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Janeiro de 2016 - ONA 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Melhor apuração dos dados e ações de melhorias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Recertificação do Selo ONA I - 2017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Início da criação da Comissão de Gestão de Leitos – 2018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Medir, avaliar, discutir dados, indicadores e ações.</a:t>
            </a:r>
          </a:p>
          <a:p>
            <a:pPr marL="342900" indent="-342900">
              <a:buFont typeface="Arial" pitchFamily="34" charset="0"/>
              <a:buChar char="•"/>
            </a:pPr>
            <a:endParaRPr lang="pt-BR" sz="2000" dirty="0">
              <a:latin typeface="Calibri" pitchFamily="34" charset="0"/>
            </a:endParaRPr>
          </a:p>
          <a:p>
            <a:endParaRPr lang="pt-BR" sz="2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62"/>
            <a:ext cx="9228406" cy="6921305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6264696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ENFERMAGEM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115616" y="1556792"/>
            <a:ext cx="7669360" cy="4464496"/>
          </a:xfrm>
        </p:spPr>
        <p:txBody>
          <a:bodyPr/>
          <a:lstStyle/>
          <a:p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Maior</a:t>
            </a:r>
            <a:r>
              <a:rPr lang="pt-BR" sz="24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Envolvimento da equipe de enfermagem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Boletim três vezes em 24 horas do Pronto Atendimento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Boletim diário dos setores fechados</a:t>
            </a:r>
            <a:endParaRPr lang="pt-BR" sz="2400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Definição de leitos / distribuição de Pacientes junto a equipe da internação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Envolvimento nos fluxos e criação de novos processos</a:t>
            </a:r>
            <a:endParaRPr lang="pt-BR" sz="2400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Planos de ação para melhoria contínua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Plano de alta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Comunicação / orientação aos pacientes e familiares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Gerenciamento de leitos de pacientes de longa    permanência – Interface com SCIH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4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331640" y="548680"/>
            <a:ext cx="5760442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MANUTENÇÃO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2AFE07-76A9-4959-BE8B-295482F4AE7C}"/>
              </a:ext>
            </a:extLst>
          </p:cNvPr>
          <p:cNvSpPr/>
          <p:nvPr/>
        </p:nvSpPr>
        <p:spPr>
          <a:xfrm>
            <a:off x="1043608" y="1656339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latin typeface="Calibri" pitchFamily="34" charset="0"/>
                <a:cs typeface="Arial" pitchFamily="34" charset="0"/>
              </a:rPr>
              <a:t>Envolvimento quanto a liberação das acomodações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latin typeface="Calibri" pitchFamily="34" charset="0"/>
                <a:cs typeface="Arial" pitchFamily="34" charset="0"/>
              </a:rPr>
              <a:t>Realização do Checklist de inspeção estrutural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latin typeface="Calibri" pitchFamily="34" charset="0"/>
                <a:cs typeface="Arial" pitchFamily="34" charset="0"/>
              </a:rPr>
              <a:t>Mensurar os subtempos referentes a manutenção imediata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latin typeface="Calibri" pitchFamily="34" charset="0"/>
                <a:cs typeface="Arial" pitchFamily="34" charset="0"/>
              </a:rPr>
              <a:t>Mensurar o subtempo referente a interdição da acomodação</a:t>
            </a:r>
          </a:p>
        </p:txBody>
      </p:sp>
    </p:spTree>
    <p:extLst>
      <p:ext uri="{BB962C8B-B14F-4D97-AF65-F5344CB8AC3E}">
        <p14:creationId xmlns:p14="http://schemas.microsoft.com/office/powerpoint/2010/main" val="2268628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939147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331640" y="548680"/>
            <a:ext cx="6984776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CHECKLIST ESTRUTURAL</a:t>
            </a:r>
          </a:p>
        </p:txBody>
      </p:sp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56" y="1287027"/>
            <a:ext cx="3384376" cy="54773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412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939147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331640" y="548680"/>
            <a:ext cx="6984776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MENSURAÇÃO DE DADOS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475870-02D7-4560-8287-7270945C5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124000"/>
            <a:ext cx="8260194" cy="26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72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691779" y="476672"/>
            <a:ext cx="5760442" cy="648072"/>
          </a:xfrm>
        </p:spPr>
        <p:txBody>
          <a:bodyPr/>
          <a:lstStyle/>
          <a:p>
            <a:pPr algn="ctr"/>
            <a:r>
              <a:rPr lang="pt-BR" sz="3600" dirty="0">
                <a:latin typeface="+mj-lt"/>
                <a:cs typeface="Arial" pitchFamily="34" charset="0"/>
              </a:rPr>
              <a:t>RECEPÇÃO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899592" y="1412776"/>
            <a:ext cx="7776864" cy="4176464"/>
          </a:xfrm>
        </p:spPr>
        <p:txBody>
          <a:bodyPr/>
          <a:lstStyle/>
          <a:p>
            <a:endParaRPr lang="pt-BR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Definição de prioridades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Cancelamento/Liberação do Mapa Cirúrgico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Protocolo de agendamento de cirurgias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Boletim duas vezes em 24h informando os leitos disponíveis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Treinamento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Procedimentos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Interação com o SCIH – Avaliando os Pacientes em Precaução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Equipe Pró ativa</a:t>
            </a:r>
          </a:p>
          <a:p>
            <a:endParaRPr lang="pt-BR" sz="2400" dirty="0"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pt-BR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ço Reservado para Texto 4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560840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SUBTEMPOS – RECEPÇÃO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67F32A3-0614-4768-B07B-588807E6E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7920879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2051720" y="476672"/>
            <a:ext cx="5760442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ROUPARIA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899592" y="1556792"/>
            <a:ext cx="8100392" cy="5184576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Mensageiro / Auxiliar de Hotelaria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Condução do cliente ao leito “</a:t>
            </a:r>
            <a:r>
              <a:rPr lang="pt-BR" sz="2400" dirty="0" err="1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Check</a:t>
            </a: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in”, ao centro cirúrgico. Sinalização do cliente na SU e apoio a esse paciente.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“</a:t>
            </a:r>
            <a:r>
              <a:rPr lang="pt-BR" sz="2400" dirty="0" err="1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Check</a:t>
            </a: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out”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Condução de acompanhantes após alta de setores fechados.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Verificação diária das altas e previsões, alinhada a recepção, higienização e manutenção.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Camareira</a:t>
            </a:r>
            <a:endParaRPr lang="pt-BR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Envolvimento com a equipe de higiene.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Maior interface com clientes internos e externo.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Retorno ao mensageiro.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>
          <a:xfrm>
            <a:off x="899592" y="404664"/>
            <a:ext cx="7632848" cy="792088"/>
          </a:xfrm>
        </p:spPr>
        <p:txBody>
          <a:bodyPr/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MENSURAÇÃO DE SUBTEMPOS  </a:t>
            </a:r>
            <a:r>
              <a:rPr lang="pt-BR" sz="4000" dirty="0">
                <a:latin typeface="Calibri" pitchFamily="34" charset="0"/>
                <a:cs typeface="Arial" pitchFamily="34" charset="0"/>
              </a:rPr>
              <a:t>2018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972783"/>
              </p:ext>
            </p:extLst>
          </p:nvPr>
        </p:nvGraphicFramePr>
        <p:xfrm>
          <a:off x="661154" y="1574758"/>
          <a:ext cx="3960440" cy="302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03A9C6E2-6D3E-4150-B1A2-1A94D9DFFDB4}"/>
              </a:ext>
            </a:extLst>
          </p:cNvPr>
          <p:cNvSpPr txBox="1"/>
          <p:nvPr/>
        </p:nvSpPr>
        <p:spPr>
          <a:xfrm>
            <a:off x="2914493" y="2750096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4F877C5-7CBE-42C5-A648-4422AACBF4C3}"/>
              </a:ext>
            </a:extLst>
          </p:cNvPr>
          <p:cNvSpPr txBox="1"/>
          <p:nvPr/>
        </p:nvSpPr>
        <p:spPr>
          <a:xfrm rot="18616986">
            <a:off x="4049119" y="4268074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274083"/>
              </p:ext>
            </p:extLst>
          </p:nvPr>
        </p:nvGraphicFramePr>
        <p:xfrm>
          <a:off x="4829541" y="2712369"/>
          <a:ext cx="3960440" cy="302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D7774653-AC39-452D-960C-5568B9C7FD1F}"/>
              </a:ext>
            </a:extLst>
          </p:cNvPr>
          <p:cNvSpPr txBox="1"/>
          <p:nvPr/>
        </p:nvSpPr>
        <p:spPr>
          <a:xfrm>
            <a:off x="6372200" y="422960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17AB789-69E7-4ACD-8E54-C336A3387B25}"/>
              </a:ext>
            </a:extLst>
          </p:cNvPr>
          <p:cNvSpPr txBox="1"/>
          <p:nvPr/>
        </p:nvSpPr>
        <p:spPr>
          <a:xfrm rot="18616986">
            <a:off x="8129617" y="5341834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741122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043608" y="404664"/>
            <a:ext cx="7776864" cy="792088"/>
          </a:xfrm>
        </p:spPr>
        <p:txBody>
          <a:bodyPr/>
          <a:lstStyle/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MENSURAÇÃO DE SUBTEMPOS - 2018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683647"/>
              </p:ext>
            </p:extLst>
          </p:nvPr>
        </p:nvGraphicFramePr>
        <p:xfrm>
          <a:off x="360040" y="156570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497785"/>
              </p:ext>
            </p:extLst>
          </p:nvPr>
        </p:nvGraphicFramePr>
        <p:xfrm>
          <a:off x="4391980" y="31055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E4492AE9-32CF-4523-9DF8-870EB65F22B8}"/>
              </a:ext>
            </a:extLst>
          </p:cNvPr>
          <p:cNvSpPr txBox="1"/>
          <p:nvPr/>
        </p:nvSpPr>
        <p:spPr>
          <a:xfrm>
            <a:off x="2555776" y="3090446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420F6F6-8173-46DC-976F-7D50A6A7A434}"/>
              </a:ext>
            </a:extLst>
          </p:cNvPr>
          <p:cNvSpPr txBox="1"/>
          <p:nvPr/>
        </p:nvSpPr>
        <p:spPr>
          <a:xfrm>
            <a:off x="6444208" y="4581128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6A4E727-8F7B-48A1-8D4C-8A119623116B}"/>
              </a:ext>
            </a:extLst>
          </p:cNvPr>
          <p:cNvSpPr txBox="1"/>
          <p:nvPr/>
        </p:nvSpPr>
        <p:spPr>
          <a:xfrm rot="18616986">
            <a:off x="4152170" y="3932825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CA0758F-E37A-40DC-9B57-AA1202B366A6}"/>
              </a:ext>
            </a:extLst>
          </p:cNvPr>
          <p:cNvSpPr txBox="1"/>
          <p:nvPr/>
        </p:nvSpPr>
        <p:spPr>
          <a:xfrm rot="18616986">
            <a:off x="8284832" y="5450465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547664" y="476672"/>
            <a:ext cx="6984776" cy="563563"/>
          </a:xfrm>
        </p:spPr>
        <p:txBody>
          <a:bodyPr/>
          <a:lstStyle/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FORMULÁRIO - ROUPARIA</a:t>
            </a:r>
            <a:endParaRPr lang="pt-BR" sz="4000" dirty="0">
              <a:latin typeface="+mj-lt"/>
              <a:cs typeface="Arial" pitchFamily="34" charset="0"/>
            </a:endParaRPr>
          </a:p>
        </p:txBody>
      </p:sp>
      <p:graphicFrame>
        <p:nvGraphicFramePr>
          <p:cNvPr id="6" name="Espaço Reservado para Conteú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4427305"/>
              </p:ext>
            </p:extLst>
          </p:nvPr>
        </p:nvGraphicFramePr>
        <p:xfrm>
          <a:off x="285720" y="1988840"/>
          <a:ext cx="8572560" cy="35622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1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1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1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37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75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18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52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473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52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pt-BR" sz="1100" b="1" u="none" strike="noStrike" dirty="0">
                          <a:effectLst/>
                        </a:rPr>
                        <a:t>ROUPARIA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DATA _____/_____/_____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42"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pt-BR" sz="1100" b="1" u="none" strike="noStrike" dirty="0">
                          <a:effectLst/>
                        </a:rPr>
                        <a:t>GESTÃO DE LEITOS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48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Nº DO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ALTA DA 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PEDIDO DE HIG.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 dirty="0">
                          <a:effectLst/>
                        </a:rPr>
                        <a:t>LIMPEZA</a:t>
                      </a:r>
                      <a:endParaRPr lang="pt-BR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BRASANITAS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NOME DO PACIENTE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DESTINO DA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LIBERAÇÃO DA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CAMAREIRA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INTERNAÇÃO DO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MENSAGEIRO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48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QUARTO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ELETIVA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BRASANITAS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INÍCIO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TÉRMINO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LIB. QUARTO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 ACOMODAÇÃO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ROUPARIA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ASS.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CLIENTE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ASS.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 dirty="0">
                          <a:effectLst/>
                        </a:rPr>
                        <a:t>: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 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 dirty="0">
                          <a:effectLst/>
                        </a:rPr>
                        <a:t>: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 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: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 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83" marR="7783" marT="7783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1285852" y="4857766"/>
            <a:ext cx="7358114" cy="369154"/>
          </a:xfrm>
          <a:prstGeom prst="rect">
            <a:avLst/>
          </a:prstGeom>
        </p:spPr>
        <p:txBody>
          <a:bodyPr wrap="square" lIns="91264" tIns="45632" rIns="91264" bIns="45632"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632848" cy="792088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MENSURAÇÃO DE SUBTEMPOS 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415035"/>
              </p:ext>
            </p:extLst>
          </p:nvPr>
        </p:nvGraphicFramePr>
        <p:xfrm>
          <a:off x="1259632" y="1601416"/>
          <a:ext cx="6840760" cy="41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8386B7C8-4216-49D9-A02F-5A4E08CFE8DC}"/>
              </a:ext>
            </a:extLst>
          </p:cNvPr>
          <p:cNvSpPr txBox="1"/>
          <p:nvPr/>
        </p:nvSpPr>
        <p:spPr>
          <a:xfrm rot="18616986">
            <a:off x="7251325" y="5125778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8807687-0218-4452-989E-41E6AF1AC700}"/>
              </a:ext>
            </a:extLst>
          </p:cNvPr>
          <p:cNvSpPr txBox="1"/>
          <p:nvPr/>
        </p:nvSpPr>
        <p:spPr>
          <a:xfrm>
            <a:off x="4372876" y="3858099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37542B4-BE29-46EC-9EE3-4BE4921BDFA9}"/>
              </a:ext>
            </a:extLst>
          </p:cNvPr>
          <p:cNvSpPr/>
          <p:nvPr/>
        </p:nvSpPr>
        <p:spPr>
          <a:xfrm>
            <a:off x="2267744" y="1677021"/>
            <a:ext cx="45365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Tempo total de liberação do leito</a:t>
            </a:r>
          </a:p>
        </p:txBody>
      </p:sp>
    </p:spTree>
    <p:extLst>
      <p:ext uri="{BB962C8B-B14F-4D97-AF65-F5344CB8AC3E}">
        <p14:creationId xmlns:p14="http://schemas.microsoft.com/office/powerpoint/2010/main" val="2933834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2267744" y="476672"/>
            <a:ext cx="5760442" cy="563563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HIGIENIZAÇÃO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043608" y="1628800"/>
            <a:ext cx="7560840" cy="4536504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Equipe orientada e pró ativa em relação a gestão de leitos.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Mudança no fluxo de liberação da UI.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Remanejamento da equipe de apoio para terminais.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Indicadores – Com análise crítica e planos de ação definidos.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Auxílio do papel – Lançamento dos dados em Excel e a geração desses dados.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Melhoria na comunicação.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7" name="Rectangle 2"/>
          <p:cNvSpPr>
            <a:spLocks noChangeArrowheads="1"/>
          </p:cNvSpPr>
          <p:nvPr/>
        </p:nvSpPr>
        <p:spPr bwMode="auto">
          <a:xfrm>
            <a:off x="13477875" y="0"/>
            <a:ext cx="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27379" tIns="22816" rIns="27379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endParaRPr lang="pt-BR">
              <a:solidFill>
                <a:srgbClr val="000000"/>
              </a:solidFill>
              <a:latin typeface="Arial"/>
              <a:cs typeface="Arial"/>
            </a:endParaRPr>
          </a:p>
          <a:p>
            <a:pPr algn="ctr" rtl="1">
              <a:defRPr sz="1000"/>
            </a:pPr>
            <a:r>
              <a:rPr lang="pt-BR" b="1">
                <a:solidFill>
                  <a:srgbClr val="000000"/>
                </a:solidFill>
                <a:latin typeface="Arial"/>
                <a:cs typeface="Arial"/>
              </a:rPr>
              <a:t>INSERIR LOGO DO HOSPITAL</a:t>
            </a:r>
          </a:p>
        </p:txBody>
      </p:sp>
      <p:graphicFrame>
        <p:nvGraphicFramePr>
          <p:cNvPr id="277" name="Tabela 2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991340"/>
              </p:ext>
            </p:extLst>
          </p:nvPr>
        </p:nvGraphicFramePr>
        <p:xfrm>
          <a:off x="827584" y="1340768"/>
          <a:ext cx="8136903" cy="5068967"/>
        </p:xfrm>
        <a:graphic>
          <a:graphicData uri="http://schemas.openxmlformats.org/drawingml/2006/table">
            <a:tbl>
              <a:tblPr/>
              <a:tblGrid>
                <a:gridCol w="1693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6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6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CONTROLE DE LIMPEZA CONCORRENTE </a:t>
                      </a:r>
                      <a:endParaRPr lang="pt-BR" sz="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1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959"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Setor : __4º andar____________________________________________________                                                       Data : _____/_____/______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 : __Clinica Médica e Cirurgica______________________________________________________             Turno: __________________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3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ÁREA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INÍCIO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TÉRMINO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REPOSIÇÃO DE DESCARTÁVEIS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OBSERVAÇÃO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406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408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416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418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424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Posto de Enfermagem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Sala da Coordenação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45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Corredor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PAPEL TOALHA          PAPEL HIGIÊNICO        SABONETE           ÁLCOOL GEL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716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00" b="0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 lang="pt-BR" sz="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194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4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   CONTROLE DE LIMPEZA TERMINAL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5716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00" b="0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00" b="1" i="0" u="none" strike="noStrike">
                          <a:solidFill>
                            <a:srgbClr val="FF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16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ÁREA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INICIO                 LIMPEZA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TÉRMINO LIMPEZA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OBSERVAÇÃO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COLABORADOR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1130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</a:tbl>
          </a:graphicData>
        </a:graphic>
      </p:graphicFrame>
      <p:sp>
        <p:nvSpPr>
          <p:cNvPr id="278" name="Rectangle 2"/>
          <p:cNvSpPr>
            <a:spLocks noChangeArrowheads="1"/>
          </p:cNvSpPr>
          <p:nvPr/>
        </p:nvSpPr>
        <p:spPr bwMode="auto">
          <a:xfrm>
            <a:off x="13477875" y="0"/>
            <a:ext cx="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27379" tIns="22816" rIns="27379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endParaRPr lang="pt-BR">
              <a:solidFill>
                <a:srgbClr val="000000"/>
              </a:solidFill>
              <a:latin typeface="Arial"/>
              <a:cs typeface="Arial"/>
            </a:endParaRPr>
          </a:p>
          <a:p>
            <a:pPr algn="ctr" rtl="1">
              <a:defRPr sz="1000"/>
            </a:pPr>
            <a:r>
              <a:rPr lang="pt-BR" b="1">
                <a:solidFill>
                  <a:srgbClr val="000000"/>
                </a:solidFill>
                <a:latin typeface="Arial"/>
                <a:cs typeface="Arial"/>
              </a:rPr>
              <a:t>INSERIR LOGO DO HOSPITAL</a:t>
            </a:r>
          </a:p>
        </p:txBody>
      </p:sp>
      <p:sp>
        <p:nvSpPr>
          <p:cNvPr id="283" name="Rectangle 1977"/>
          <p:cNvSpPr>
            <a:spLocks noChangeArrowheads="1"/>
          </p:cNvSpPr>
          <p:nvPr/>
        </p:nvSpPr>
        <p:spPr bwMode="auto">
          <a:xfrm>
            <a:off x="9601200" y="9648825"/>
            <a:ext cx="190500" cy="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pic>
        <p:nvPicPr>
          <p:cNvPr id="33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484784"/>
            <a:ext cx="400052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632848" cy="792088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FORMULÁRIO - HIGIENIZAÇÃO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598FABE-DE6F-4853-8B73-4049E4026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ço Reservado para Texto 3"/>
          <p:cNvSpPr>
            <a:spLocks noGrp="1"/>
          </p:cNvSpPr>
          <p:nvPr>
            <p:ph type="body" sz="quarter" idx="10"/>
          </p:nvPr>
        </p:nvSpPr>
        <p:spPr>
          <a:xfrm>
            <a:off x="2123728" y="539410"/>
            <a:ext cx="6166002" cy="563563"/>
          </a:xfrm>
        </p:spPr>
        <p:txBody>
          <a:bodyPr/>
          <a:lstStyle/>
          <a:p>
            <a:r>
              <a:rPr lang="pt-BR" sz="2400" dirty="0">
                <a:latin typeface="Arial" pitchFamily="34" charset="0"/>
                <a:cs typeface="Arial" pitchFamily="34" charset="0"/>
              </a:rPr>
              <a:t>MENSURAÇÃO DE SUBTEMPOS - 2018</a:t>
            </a:r>
          </a:p>
          <a:p>
            <a:endParaRPr lang="pt-BR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802100"/>
              </p:ext>
            </p:extLst>
          </p:nvPr>
        </p:nvGraphicFramePr>
        <p:xfrm>
          <a:off x="4392488" y="30283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647D8426-7ED9-4677-AD58-0F77F3DD1B4E}"/>
              </a:ext>
            </a:extLst>
          </p:cNvPr>
          <p:cNvSpPr txBox="1"/>
          <p:nvPr/>
        </p:nvSpPr>
        <p:spPr>
          <a:xfrm>
            <a:off x="2232575" y="325972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7E9A51-6E31-4D1B-8A17-1710B1B2A9BE}"/>
              </a:ext>
            </a:extLst>
          </p:cNvPr>
          <p:cNvSpPr txBox="1"/>
          <p:nvPr/>
        </p:nvSpPr>
        <p:spPr>
          <a:xfrm>
            <a:off x="6535483" y="447723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6A14E56-7A7C-4E0A-958E-CD6E4FFE1CC6}"/>
              </a:ext>
            </a:extLst>
          </p:cNvPr>
          <p:cNvSpPr txBox="1"/>
          <p:nvPr/>
        </p:nvSpPr>
        <p:spPr>
          <a:xfrm rot="18616986">
            <a:off x="3877952" y="4099728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3F944C4-42A6-4C0F-8CC9-B6E8B8A4102F}"/>
              </a:ext>
            </a:extLst>
          </p:cNvPr>
          <p:cNvSpPr txBox="1"/>
          <p:nvPr/>
        </p:nvSpPr>
        <p:spPr>
          <a:xfrm rot="18616986">
            <a:off x="8304759" y="5293901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2017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975802"/>
              </p:ext>
            </p:extLst>
          </p:nvPr>
        </p:nvGraphicFramePr>
        <p:xfrm>
          <a:off x="22880" y="18379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598FABE-DE6F-4853-8B73-4049E4026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6775" cy="6858000"/>
          </a:xfrm>
          <a:prstGeom prst="rect">
            <a:avLst/>
          </a:prstGeom>
        </p:spPr>
      </p:pic>
      <p:sp>
        <p:nvSpPr>
          <p:cNvPr id="4" name="Espaço Reservado para Texto 3"/>
          <p:cNvSpPr>
            <a:spLocks noGrp="1"/>
          </p:cNvSpPr>
          <p:nvPr>
            <p:ph type="body" sz="quarter" idx="10"/>
          </p:nvPr>
        </p:nvSpPr>
        <p:spPr>
          <a:xfrm>
            <a:off x="2123728" y="539410"/>
            <a:ext cx="6166002" cy="563563"/>
          </a:xfrm>
        </p:spPr>
        <p:txBody>
          <a:bodyPr/>
          <a:lstStyle/>
          <a:p>
            <a:r>
              <a:rPr lang="pt-BR" sz="2400" dirty="0">
                <a:latin typeface="Arial" pitchFamily="34" charset="0"/>
                <a:cs typeface="Arial" pitchFamily="34" charset="0"/>
              </a:rPr>
              <a:t>MENSURAÇÃO DE SUBTEMPOS - 2018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47D8426-7ED9-4677-AD58-0F77F3DD1B4E}"/>
              </a:ext>
            </a:extLst>
          </p:cNvPr>
          <p:cNvSpPr txBox="1"/>
          <p:nvPr/>
        </p:nvSpPr>
        <p:spPr>
          <a:xfrm>
            <a:off x="2608518" y="3429000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7E9A51-6E31-4D1B-8A17-1710B1B2A9BE}"/>
              </a:ext>
            </a:extLst>
          </p:cNvPr>
          <p:cNvSpPr txBox="1"/>
          <p:nvPr/>
        </p:nvSpPr>
        <p:spPr>
          <a:xfrm>
            <a:off x="7020272" y="480424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2018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6A14E56-7A7C-4E0A-958E-CD6E4FFE1CC6}"/>
              </a:ext>
            </a:extLst>
          </p:cNvPr>
          <p:cNvSpPr txBox="1"/>
          <p:nvPr/>
        </p:nvSpPr>
        <p:spPr>
          <a:xfrm rot="18616986">
            <a:off x="4152788" y="4015090"/>
            <a:ext cx="1847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100" dirty="0"/>
          </a:p>
          <a:p>
            <a:endParaRPr lang="pt-BR" sz="1100" dirty="0"/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378688"/>
              </p:ext>
            </p:extLst>
          </p:nvPr>
        </p:nvGraphicFramePr>
        <p:xfrm>
          <a:off x="4469227" y="2946567"/>
          <a:ext cx="4886964" cy="298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156352"/>
              </p:ext>
            </p:extLst>
          </p:nvPr>
        </p:nvGraphicFramePr>
        <p:xfrm>
          <a:off x="322518" y="1809237"/>
          <a:ext cx="4249482" cy="290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0DD287EA-9E29-405B-8FB2-C14A365EFFC9}"/>
              </a:ext>
            </a:extLst>
          </p:cNvPr>
          <p:cNvSpPr txBox="1"/>
          <p:nvPr/>
        </p:nvSpPr>
        <p:spPr>
          <a:xfrm rot="18725812">
            <a:off x="3933801" y="4324878"/>
            <a:ext cx="5385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147244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ço Reservado para Texto 4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704856" cy="792088"/>
          </a:xfrm>
        </p:spPr>
        <p:txBody>
          <a:bodyPr/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itchFamily="34" charset="0"/>
              </a:rPr>
              <a:t>COMPARATIVO DE URGÊNCIAS E GERAL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65" y="1694656"/>
            <a:ext cx="7431087" cy="346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705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ço Reservado para Texto 4"/>
          <p:cNvSpPr>
            <a:spLocks noGrp="1"/>
          </p:cNvSpPr>
          <p:nvPr>
            <p:ph type="body" sz="quarter" idx="10"/>
          </p:nvPr>
        </p:nvSpPr>
        <p:spPr>
          <a:xfrm>
            <a:off x="908867" y="404664"/>
            <a:ext cx="7983613" cy="864096"/>
          </a:xfrm>
        </p:spPr>
        <p:txBody>
          <a:bodyPr/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COMPARATIVO DE SUBTEMPOS - 2017 / 2018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05" y="2430834"/>
            <a:ext cx="76454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9AA5AB7-067F-4BD5-8050-199448BAC5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028805"/>
              </p:ext>
            </p:extLst>
          </p:nvPr>
        </p:nvGraphicFramePr>
        <p:xfrm>
          <a:off x="1115616" y="1134691"/>
          <a:ext cx="7434589" cy="1574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Elipse 2">
            <a:extLst>
              <a:ext uri="{FF2B5EF4-FFF2-40B4-BE49-F238E27FC236}">
                <a16:creationId xmlns:a16="http://schemas.microsoft.com/office/drawing/2014/main" id="{6F8833D0-2CAC-4831-9A15-A877CAA7CC42}"/>
              </a:ext>
            </a:extLst>
          </p:cNvPr>
          <p:cNvSpPr/>
          <p:nvPr/>
        </p:nvSpPr>
        <p:spPr>
          <a:xfrm>
            <a:off x="3851920" y="1268760"/>
            <a:ext cx="4905034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069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54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632848" cy="792088"/>
          </a:xfrm>
        </p:spPr>
        <p:txBody>
          <a:bodyPr/>
          <a:lstStyle/>
          <a:p>
            <a:pPr algn="ctr"/>
            <a:r>
              <a:rPr lang="pt-BR" sz="3200" dirty="0">
                <a:latin typeface="+mj-lt"/>
                <a:cs typeface="Arial" pitchFamily="34" charset="0"/>
              </a:rPr>
              <a:t>INDICADOR GESTÃO DE LEITOS / 2018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996701-2D1A-416B-891A-1AB221B81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458"/>
            <a:ext cx="9144000" cy="294998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2588338-7FB8-4E02-AEB4-D06D04C2E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09" y="4005064"/>
            <a:ext cx="8640381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46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3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632848" cy="792088"/>
          </a:xfrm>
        </p:spPr>
        <p:txBody>
          <a:bodyPr/>
          <a:lstStyle/>
          <a:p>
            <a:pPr algn="ctr"/>
            <a:r>
              <a:rPr lang="pt-BR" sz="3200" dirty="0">
                <a:latin typeface="+mj-lt"/>
                <a:cs typeface="Arial" pitchFamily="34" charset="0"/>
              </a:rPr>
              <a:t>INDICADOR GESTÃO DE LEITOS / 2018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262C7D5-FCEF-4927-9D35-59026488B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10" y="4833860"/>
            <a:ext cx="8202170" cy="18355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EC62285-ED0B-4F23-9B2B-7ED28C638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10" y="1305192"/>
            <a:ext cx="8202170" cy="341995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28B4CF2-60A4-4C8C-9D6F-65A26857433E}"/>
              </a:ext>
            </a:extLst>
          </p:cNvPr>
          <p:cNvSpPr/>
          <p:nvPr/>
        </p:nvSpPr>
        <p:spPr>
          <a:xfrm>
            <a:off x="3635896" y="2564904"/>
            <a:ext cx="302433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Tempo total de liberação do leito</a:t>
            </a:r>
          </a:p>
        </p:txBody>
      </p:sp>
    </p:spTree>
    <p:extLst>
      <p:ext uri="{BB962C8B-B14F-4D97-AF65-F5344CB8AC3E}">
        <p14:creationId xmlns:p14="http://schemas.microsoft.com/office/powerpoint/2010/main" val="1221809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043608" y="467233"/>
            <a:ext cx="7632848" cy="792088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CAFÉ LITERÁRIO/ 2017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57504" y="862976"/>
            <a:ext cx="3924000" cy="545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863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3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115616" y="404664"/>
            <a:ext cx="7632848" cy="792088"/>
          </a:xfrm>
        </p:spPr>
        <p:txBody>
          <a:bodyPr/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CAFÉ LITERÁRIO/ 2018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412776"/>
            <a:ext cx="576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53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043608" y="332656"/>
            <a:ext cx="7776864" cy="864096"/>
          </a:xfrm>
        </p:spPr>
        <p:txBody>
          <a:bodyPr/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043608" y="1412776"/>
            <a:ext cx="7776864" cy="4248472"/>
          </a:xfrm>
        </p:spPr>
        <p:txBody>
          <a:bodyPr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	A gestão adequada de leitos é um processo crítico para a garantia da sustentabilidade de qualquer Instituição hospitalar.</a:t>
            </a:r>
          </a:p>
          <a:p>
            <a:pPr algn="just"/>
            <a:endParaRPr lang="pt-BR" sz="20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</a:rPr>
              <a:t>	O desconhecimento do perfil assistencial/epidemiológico da Instituição, o pouco giro de leitos, o tempo médio de permanência alto, a super ocupação e consequente falta de leitos são problemas ainda muito comuns na maioria dos hospitais, trazendo como consequência o aumento do risco assistencial, a insatisfação dos clientes, sobrecarga e estresse para os funcionários e a perda financeira quando um leito fica parado.</a:t>
            </a:r>
          </a:p>
          <a:p>
            <a:pPr algn="just"/>
            <a:endParaRPr lang="pt-BR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	O Gerenciamento de leitos é um processo complexo, e de responsabilidade multidisciplinar (Hotelaria, Administração, Médico, Enfermagem, Nutrição, </a:t>
            </a:r>
            <a:r>
              <a:rPr lang="pt-BR" sz="2000" dirty="0" err="1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etc</a:t>
            </a: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043608" y="332656"/>
            <a:ext cx="7776864" cy="864096"/>
          </a:xfrm>
        </p:spPr>
        <p:txBody>
          <a:bodyPr/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039003" y="1526668"/>
            <a:ext cx="7632848" cy="4248472"/>
          </a:xfrm>
        </p:spPr>
        <p:txBody>
          <a:bodyPr/>
          <a:lstStyle/>
          <a:p>
            <a:pPr algn="just"/>
            <a:r>
              <a:rPr lang="pt-BR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	E como todo processo, após implementado precisa ser medido através de indicadores efetivos, que nos mostrará se estamos no caminho certo. E permitirá identificar as oportunidades de melhoria contínua.</a:t>
            </a:r>
          </a:p>
          <a:p>
            <a:pPr algn="just"/>
            <a:r>
              <a:rPr lang="pt-BR" sz="32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	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83B5ABB4-FB8C-47DC-BE3B-B33E25A4F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41297"/>
            <a:ext cx="3744416" cy="250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24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0"/>
            <a:ext cx="9144000" cy="6858000"/>
          </a:xfrm>
          <a:prstGeom prst="rect">
            <a:avLst/>
          </a:prstGeom>
        </p:spPr>
      </p:pic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10ED273-DC03-41AA-BCF3-DBE05576B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576" y="548680"/>
            <a:ext cx="8388424" cy="563563"/>
          </a:xfrm>
        </p:spPr>
        <p:txBody>
          <a:bodyPr/>
          <a:lstStyle/>
          <a:p>
            <a:pPr algn="ct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RECOMENDAÇÃO DO HOSPITAL UNIMED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1D5A41B5-A1D9-458F-97DC-2768FD5A9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743892"/>
              </p:ext>
            </p:extLst>
          </p:nvPr>
        </p:nvGraphicFramePr>
        <p:xfrm>
          <a:off x="923764" y="1260561"/>
          <a:ext cx="7920880" cy="5455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61866815-F3F0-4795-AFFC-636773D78EDB}"/>
              </a:ext>
            </a:extLst>
          </p:cNvPr>
          <p:cNvSpPr txBox="1"/>
          <p:nvPr/>
        </p:nvSpPr>
        <p:spPr>
          <a:xfrm>
            <a:off x="134112" y="6266561"/>
            <a:ext cx="3739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Fonte: Pesquisa de satisfação realizada pelo</a:t>
            </a:r>
          </a:p>
          <a:p>
            <a:r>
              <a:rPr lang="pt-BR" sz="1400" dirty="0"/>
              <a:t>setor de Ouvidoria do Hospital</a:t>
            </a:r>
          </a:p>
        </p:txBody>
      </p:sp>
    </p:spTree>
    <p:extLst>
      <p:ext uri="{BB962C8B-B14F-4D97-AF65-F5344CB8AC3E}">
        <p14:creationId xmlns:p14="http://schemas.microsoft.com/office/powerpoint/2010/main" val="33329648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74" y="-28518"/>
            <a:ext cx="9226481" cy="6886518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1043608" y="525985"/>
            <a:ext cx="7776864" cy="864096"/>
          </a:xfrm>
        </p:spPr>
        <p:txBody>
          <a:bodyPr/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Gestão de leitos - Um Trabalho em Equipe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>
          <a:xfrm>
            <a:off x="1043608" y="1141134"/>
            <a:ext cx="7632848" cy="1038236"/>
          </a:xfrm>
        </p:spPr>
        <p:txBody>
          <a:bodyPr/>
          <a:lstStyle/>
          <a:p>
            <a:pPr algn="ctr"/>
            <a:r>
              <a:rPr lang="pt-BR" sz="3200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	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Trabalho em Equipe - Minions - GNM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2354" y="1401549"/>
            <a:ext cx="7188756" cy="40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1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42015" y="2564904"/>
            <a:ext cx="5459970" cy="2160240"/>
          </a:xfrm>
        </p:spPr>
        <p:txBody>
          <a:bodyPr>
            <a:normAutofit fontScale="92500" lnSpcReduction="20000"/>
          </a:bodyPr>
          <a:lstStyle/>
          <a:p>
            <a:r>
              <a:rPr lang="en-US" sz="4300" dirty="0">
                <a:solidFill>
                  <a:srgbClr val="007D00"/>
                </a:solidFill>
                <a:latin typeface="Arial" pitchFamily="34" charset="0"/>
                <a:cs typeface="Arial" pitchFamily="34" charset="0"/>
              </a:rPr>
              <a:t>Obrigada!</a:t>
            </a:r>
          </a:p>
          <a:p>
            <a:r>
              <a:rPr lang="en-US" sz="4300" dirty="0" err="1">
                <a:solidFill>
                  <a:srgbClr val="007D00"/>
                </a:solidFill>
                <a:latin typeface="Arial" pitchFamily="34" charset="0"/>
                <a:cs typeface="Arial" pitchFamily="34" charset="0"/>
              </a:rPr>
              <a:t>Flávia</a:t>
            </a:r>
            <a:r>
              <a:rPr lang="en-US" sz="4300" dirty="0">
                <a:solidFill>
                  <a:srgbClr val="007D00"/>
                </a:solidFill>
                <a:latin typeface="Arial" pitchFamily="34" charset="0"/>
                <a:cs typeface="Arial" pitchFamily="34" charset="0"/>
              </a:rPr>
              <a:t> Fávero</a:t>
            </a:r>
          </a:p>
          <a:p>
            <a:endParaRPr lang="en-US" sz="4300" dirty="0">
              <a:solidFill>
                <a:srgbClr val="007D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flaviafavero@unimedpetropolis.coop.br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 - 2016 - HU Bingen">
  <a:themeElements>
    <a:clrScheme name="Personalizada 2">
      <a:dk1>
        <a:srgbClr val="0C0C0C"/>
      </a:dk1>
      <a:lt1>
        <a:sysClr val="window" lastClr="FFFFFF"/>
      </a:lt1>
      <a:dk2>
        <a:srgbClr val="00995C"/>
      </a:dk2>
      <a:lt2>
        <a:srgbClr val="FFF2CE"/>
      </a:lt2>
      <a:accent1>
        <a:srgbClr val="EE7203"/>
      </a:accent1>
      <a:accent2>
        <a:srgbClr val="E50046"/>
      </a:accent2>
      <a:accent3>
        <a:srgbClr val="BBD034"/>
      </a:accent3>
      <a:accent4>
        <a:srgbClr val="A71680"/>
      </a:accent4>
      <a:accent5>
        <a:srgbClr val="035E53"/>
      </a:accent5>
      <a:accent6>
        <a:srgbClr val="6B3200"/>
      </a:accent6>
      <a:hlink>
        <a:srgbClr val="FFCC00"/>
      </a:hlink>
      <a:folHlink>
        <a:srgbClr val="46195F"/>
      </a:folHlink>
    </a:clrScheme>
    <a:fontScheme name="UNIMED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2806 - 2018</Template>
  <TotalTime>4534</TotalTime>
  <Words>1164</Words>
  <Application>Microsoft Office PowerPoint</Application>
  <PresentationFormat>Apresentação na tela (4:3)</PresentationFormat>
  <Paragraphs>489</Paragraphs>
  <Slides>35</Slides>
  <Notes>3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2" baseType="lpstr">
      <vt:lpstr>ADAM.CG PRO</vt:lpstr>
      <vt:lpstr>Arial</vt:lpstr>
      <vt:lpstr>Calibri</vt:lpstr>
      <vt:lpstr>Trebuchet MS</vt:lpstr>
      <vt:lpstr>Verdana</vt:lpstr>
      <vt:lpstr>Wingdings</vt:lpstr>
      <vt:lpstr>Template - 2016 - HU Bingen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Case: Hospital Unimed Petrópolis</dc:title>
  <dc:creator>Flavia</dc:creator>
  <cp:lastModifiedBy>Luana M. F. Kling</cp:lastModifiedBy>
  <cp:revision>409</cp:revision>
  <dcterms:created xsi:type="dcterms:W3CDTF">2011-11-16T18:35:59Z</dcterms:created>
  <dcterms:modified xsi:type="dcterms:W3CDTF">2018-07-26T17:47:34Z</dcterms:modified>
</cp:coreProperties>
</file>